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5.xml" ContentType="application/vnd.openxmlformats-officedocument.them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slideLayouts/slideLayout28.xml" ContentType="application/vnd.openxmlformats-officedocument.presentationml.slideLayout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Default Extension="fntdata" ContentType="application/x-fontdata"/>
  <Override PartName="/ppt/tags/tag1.xml" ContentType="application/vnd.openxmlformats-officedocument.presentationml.tags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Masters/slideMaster4.xml" ContentType="application/vnd.openxmlformats-officedocument.presentationml.slideMaster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theme/theme6.xml" ContentType="application/vnd.openxmlformats-officedocument.theme+xml"/>
  <Override PartName="/docProps/core.xml" ContentType="application/vnd.openxmlformats-package.core-propertie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Override PartName="/ppt/theme/theme4.xml" ContentType="application/vnd.openxmlformats-officedocument.theme+xml"/>
  <Override PartName="/ppt/notesSlides/notesSlide1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s/slide1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 autoCompressPictures="0">
  <p:sldMasterIdLst>
    <p:sldMasterId id="2147483673" r:id="rId1"/>
    <p:sldMasterId id="2147483721" r:id="rId2"/>
    <p:sldMasterId id="2147483711" r:id="rId3"/>
    <p:sldMasterId id="2147483732" r:id="rId4"/>
  </p:sldMasterIdLst>
  <p:notesMasterIdLst>
    <p:notesMasterId r:id="rId14"/>
  </p:notesMasterIdLst>
  <p:handoutMasterIdLst>
    <p:handoutMasterId r:id="rId15"/>
  </p:handoutMasterIdLst>
  <p:sldIdLst>
    <p:sldId id="378" r:id="rId5"/>
    <p:sldId id="380" r:id="rId6"/>
    <p:sldId id="382" r:id="rId7"/>
    <p:sldId id="383" r:id="rId8"/>
    <p:sldId id="385" r:id="rId9"/>
    <p:sldId id="387" r:id="rId10"/>
    <p:sldId id="386" r:id="rId11"/>
    <p:sldId id="388" r:id="rId12"/>
    <p:sldId id="389" r:id="rId13"/>
  </p:sldIdLst>
  <p:sldSz cx="9144000" cy="5143500" type="screen16x9"/>
  <p:notesSz cx="6669088" cy="9926638"/>
  <p:embeddedFontLst>
    <p:embeddedFont>
      <p:font typeface="Copperplate Gothic Bold" pitchFamily="34" charset="0"/>
      <p:regular r:id="rId16"/>
    </p:embeddedFont>
    <p:embeddedFont>
      <p:font typeface="Sitka Small" pitchFamily="2" charset="0"/>
      <p:regular r:id="rId17"/>
      <p:bold r:id="rId18"/>
      <p:italic r:id="rId19"/>
      <p:boldItalic r:id="rId20"/>
    </p:embeddedFont>
    <p:embeddedFont>
      <p:font typeface="Calibri" pitchFamily="34" charset="0"/>
      <p:regular r:id="rId21"/>
      <p:bold r:id="rId22"/>
      <p:italic r:id="rId23"/>
      <p:boldItalic r:id="rId24"/>
    </p:embeddedFont>
    <p:embeddedFont>
      <p:font typeface="Forte" pitchFamily="66" charset="0"/>
      <p:regular r:id="rId25"/>
    </p:embeddedFont>
    <p:embeddedFont>
      <p:font typeface="Gabriola" pitchFamily="82" charset="0"/>
      <p:regular r:id="rId26"/>
    </p:embeddedFont>
    <p:embeddedFont>
      <p:font typeface="Berlin Sans FB Demi" pitchFamily="34" charset="0"/>
      <p:bold r:id="rId27"/>
    </p:embeddedFont>
    <p:embeddedFont>
      <p:font typeface="Bebas Neue" charset="0"/>
      <p:regular r:id="rId28"/>
    </p:embeddedFont>
    <p:embeddedFont>
      <p:font typeface="Calibri Light" pitchFamily="34" charset="0"/>
      <p:regular r:id="rId29"/>
      <p:italic r:id="rId30"/>
    </p:embeddedFont>
    <p:embeddedFont>
      <p:font typeface="Bookman Old Style" pitchFamily="18" charset="0"/>
      <p:regular r:id="rId31"/>
      <p:bold r:id="rId32"/>
      <p:italic r:id="rId33"/>
      <p:boldItalic r:id="rId34"/>
    </p:embeddedFont>
    <p:embeddedFont>
      <p:font typeface="맑은 고딕" pitchFamily="34" charset="-127"/>
      <p:regular r:id="rId35"/>
      <p:bold r:id="rId36"/>
    </p:embeddedFont>
    <p:embeddedFont>
      <p:font typeface="Comic Sans MS" pitchFamily="66" charset="0"/>
      <p:regular r:id="rId37"/>
      <p:bold r:id="rId38"/>
      <p:italic r:id="rId39"/>
      <p:boldItalic r:id="rId40"/>
    </p:embeddedFont>
    <p:embeddedFont>
      <p:font typeface="Berlin Sans FB" pitchFamily="34" charset="0"/>
      <p:regular r:id="rId41"/>
      <p:bold r:id="rId42"/>
    </p:embeddedFont>
  </p:embeddedFontLst>
  <p:custDataLst>
    <p:tags r:id="rId43"/>
  </p:custDataLst>
  <p:defaultTextStyle>
    <a:defPPr>
      <a:defRPr lang="de-DE"/>
    </a:defPPr>
    <a:lvl1pPr marL="0" algn="l" defTabSz="914309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457154" algn="l" defTabSz="914309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914309" algn="l" defTabSz="914309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1371463" algn="l" defTabSz="914309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1828617" algn="l" defTabSz="914309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2285771" algn="l" defTabSz="914309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2742926" algn="l" defTabSz="914309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3200080" algn="l" defTabSz="914309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3657234" algn="l" defTabSz="914309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="" xmlns:p14="http://schemas.microsoft.com/office/powerpoint/2010/main">
        <p14:section name="FREE POWERPOINT TEMPLATE" id="{CCC10D6E-D2BF-4572-BDDC-4296AF05B336}">
          <p14:sldIdLst>
            <p14:sldId id="378"/>
            <p14:sldId id="822"/>
            <p14:sldId id="813"/>
            <p14:sldId id="811"/>
            <p14:sldId id="827"/>
            <p14:sldId id="814"/>
            <p14:sldId id="815"/>
            <p14:sldId id="816"/>
            <p14:sldId id="817"/>
            <p14:sldId id="828"/>
            <p14:sldId id="818"/>
            <p14:sldId id="819"/>
            <p14:sldId id="820"/>
            <p14:sldId id="821"/>
            <p14:sldId id="829"/>
          </p14:sldIdLst>
        </p14:section>
        <p14:section name="COPYRIGHT NOTICE - USAGE" id="{6EF7401F-3C55-4889-AD65-187D3766A4E5}">
          <p14:sldIdLst>
            <p14:sldId id="826"/>
            <p14:sldId id="823"/>
          </p14:sldIdLst>
        </p14:section>
      </p14:sectionLst>
    </p:ext>
    <p:ext uri="{EFAFB233-063F-42B5-8137-9DF3F51BA10A}">
      <p15:sldGuideLst xmlns="" xmlns:p15="http://schemas.microsoft.com/office/powerpoint/2012/main">
        <p15:guide id="1" orient="horz" pos="981" userDrawn="1">
          <p15:clr>
            <a:srgbClr val="A4A3A4"/>
          </p15:clr>
        </p15:guide>
        <p15:guide id="2" pos="338" userDrawn="1">
          <p15:clr>
            <a:srgbClr val="A4A3A4"/>
          </p15:clr>
        </p15:guide>
        <p15:guide id="3" orient="horz" pos="3657" userDrawn="1">
          <p15:clr>
            <a:srgbClr val="A4A3A4"/>
          </p15:clr>
        </p15:guide>
        <p15:guide id="4" pos="7339" userDrawn="1">
          <p15:clr>
            <a:srgbClr val="A4A3A4"/>
          </p15:clr>
        </p15:guide>
        <p15:guide id="5" orient="horz">
          <p15:clr>
            <a:srgbClr val="A4A3A4"/>
          </p15:clr>
        </p15:guide>
        <p15:guide id="6">
          <p15:clr>
            <a:srgbClr val="A4A3A4"/>
          </p15:clr>
        </p15:guide>
        <p15:guide id="7" orient="horz" pos="984">
          <p15:clr>
            <a:srgbClr val="A4A3A4"/>
          </p15:clr>
        </p15:guide>
        <p15:guide id="8" pos="349">
          <p15:clr>
            <a:srgbClr val="A4A3A4"/>
          </p15:clr>
        </p15:guide>
        <p15:guide id="9" pos="3840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>
        <p15:guide id="1" orient="horz" pos="3127">
          <p15:clr>
            <a:srgbClr val="A4A3A4"/>
          </p15:clr>
        </p15:guide>
        <p15:guide id="2" pos="210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60000"/>
    <a:srgbClr val="31B16E"/>
    <a:srgbClr val="38D847"/>
    <a:srgbClr val="128842"/>
    <a:srgbClr val="E6E6E6"/>
    <a:srgbClr val="F8F8F8"/>
    <a:srgbClr val="DEDEDE"/>
    <a:srgbClr val="CFCFCF"/>
    <a:srgbClr val="F2F2F2"/>
    <a:srgbClr val="EAEAEA"/>
  </p:clrMru>
  <p:extLst>
    <p:ext uri="{E76CE94A-603C-4142-B9EB-6D1370010A27}">
      <p14:discardImageEditData xmlns="" xmlns:p14="http://schemas.microsoft.com/office/powerpoint/2010/main" val="1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ittlere Formatvorlag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882" autoAdjust="0"/>
    <p:restoredTop sz="98856" autoAdjust="0"/>
  </p:normalViewPr>
  <p:slideViewPr>
    <p:cSldViewPr snapToGrid="0" snapToObjects="1" showGuides="1">
      <p:cViewPr varScale="1">
        <p:scale>
          <a:sx n="95" d="100"/>
          <a:sy n="95" d="100"/>
        </p:scale>
        <p:origin x="-936" y="-96"/>
      </p:cViewPr>
      <p:guideLst>
        <p:guide orient="horz"/>
        <p:guide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60" d="100"/>
        <a:sy n="160" d="100"/>
      </p:scale>
      <p:origin x="0" y="0"/>
    </p:cViewPr>
  </p:sorterViewPr>
  <p:notesViewPr>
    <p:cSldViewPr snapToGrid="0" snapToObjects="1">
      <p:cViewPr varScale="1">
        <p:scale>
          <a:sx n="76" d="100"/>
          <a:sy n="76" d="100"/>
        </p:scale>
        <p:origin x="-4080" y="-102"/>
      </p:cViewPr>
      <p:guideLst>
        <p:guide orient="horz" pos="3127"/>
        <p:guide pos="2101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font" Target="fonts/font3.fntdata"/><Relationship Id="rId26" Type="http://schemas.openxmlformats.org/officeDocument/2006/relationships/font" Target="fonts/font11.fntdata"/><Relationship Id="rId39" Type="http://schemas.openxmlformats.org/officeDocument/2006/relationships/font" Target="fonts/font24.fntdata"/><Relationship Id="rId3" Type="http://schemas.openxmlformats.org/officeDocument/2006/relationships/slideMaster" Target="slideMasters/slideMaster3.xml"/><Relationship Id="rId21" Type="http://schemas.openxmlformats.org/officeDocument/2006/relationships/font" Target="fonts/font6.fntdata"/><Relationship Id="rId34" Type="http://schemas.openxmlformats.org/officeDocument/2006/relationships/font" Target="fonts/font19.fntdata"/><Relationship Id="rId42" Type="http://schemas.openxmlformats.org/officeDocument/2006/relationships/font" Target="fonts/font27.fntdata"/><Relationship Id="rId47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font" Target="fonts/font2.fntdata"/><Relationship Id="rId25" Type="http://schemas.openxmlformats.org/officeDocument/2006/relationships/font" Target="fonts/font10.fntdata"/><Relationship Id="rId33" Type="http://schemas.openxmlformats.org/officeDocument/2006/relationships/font" Target="fonts/font18.fntdata"/><Relationship Id="rId38" Type="http://schemas.openxmlformats.org/officeDocument/2006/relationships/font" Target="fonts/font23.fntdata"/><Relationship Id="rId46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29" Type="http://schemas.openxmlformats.org/officeDocument/2006/relationships/font" Target="fonts/font14.fntdata"/><Relationship Id="rId41" Type="http://schemas.openxmlformats.org/officeDocument/2006/relationships/font" Target="fonts/font2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9.fntdata"/><Relationship Id="rId32" Type="http://schemas.openxmlformats.org/officeDocument/2006/relationships/font" Target="fonts/font17.fntdata"/><Relationship Id="rId37" Type="http://schemas.openxmlformats.org/officeDocument/2006/relationships/font" Target="fonts/font22.fntdata"/><Relationship Id="rId40" Type="http://schemas.openxmlformats.org/officeDocument/2006/relationships/font" Target="fonts/font25.fntdata"/><Relationship Id="rId45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handoutMaster" Target="handoutMasters/handoutMaster1.xml"/><Relationship Id="rId23" Type="http://schemas.openxmlformats.org/officeDocument/2006/relationships/font" Target="fonts/font8.fntdata"/><Relationship Id="rId28" Type="http://schemas.openxmlformats.org/officeDocument/2006/relationships/font" Target="fonts/font13.fntdata"/><Relationship Id="rId36" Type="http://schemas.openxmlformats.org/officeDocument/2006/relationships/font" Target="fonts/font21.fntdata"/><Relationship Id="rId10" Type="http://schemas.openxmlformats.org/officeDocument/2006/relationships/slide" Target="slides/slide6.xml"/><Relationship Id="rId19" Type="http://schemas.openxmlformats.org/officeDocument/2006/relationships/font" Target="fonts/font4.fntdata"/><Relationship Id="rId31" Type="http://schemas.openxmlformats.org/officeDocument/2006/relationships/font" Target="fonts/font16.fntdata"/><Relationship Id="rId44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notesMaster" Target="notesMasters/notesMaster1.xml"/><Relationship Id="rId22" Type="http://schemas.openxmlformats.org/officeDocument/2006/relationships/font" Target="fonts/font7.fntdata"/><Relationship Id="rId27" Type="http://schemas.openxmlformats.org/officeDocument/2006/relationships/font" Target="fonts/font12.fntdata"/><Relationship Id="rId30" Type="http://schemas.openxmlformats.org/officeDocument/2006/relationships/font" Target="fonts/font15.fntdata"/><Relationship Id="rId35" Type="http://schemas.openxmlformats.org/officeDocument/2006/relationships/font" Target="fonts/font20.fntdata"/><Relationship Id="rId43" Type="http://schemas.openxmlformats.org/officeDocument/2006/relationships/tags" Target="tags/tag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925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778250" y="0"/>
            <a:ext cx="288925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450B8FC-714E-48A2-8E44-56D25F758704}" type="datetimeFigureOut">
              <a:rPr lang="de-DE" smtClean="0"/>
              <a:pPr/>
              <a:t>09.01.2024</a:t>
            </a:fld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9429750"/>
            <a:ext cx="288925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778250" y="9429750"/>
            <a:ext cx="288925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7EA0638-1204-433B-84FC-523B5B170F5E}" type="slidenum">
              <a:rPr lang="de-DE" smtClean="0"/>
              <a:pPr/>
              <a:t>‹#›</a:t>
            </a:fld>
            <a:endParaRPr lang="de-DE" dirty="0"/>
          </a:p>
        </p:txBody>
      </p:sp>
    </p:spTree>
    <p:extLst>
      <p:ext uri="{BB962C8B-B14F-4D97-AF65-F5344CB8AC3E}">
        <p14:creationId xmlns="" xmlns:p14="http://schemas.microsoft.com/office/powerpoint/2010/main" val="196918593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9938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777607" y="0"/>
            <a:ext cx="2889938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69C9874-DE1E-48CB-A603-4C70CD126593}" type="datetimeFigureOut">
              <a:rPr lang="de-DE" smtClean="0"/>
              <a:pPr/>
              <a:t>09.01.2024</a:t>
            </a:fld>
            <a:endParaRPr lang="de-DE" dirty="0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26988" y="744538"/>
            <a:ext cx="6615112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 dirty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66909" y="4715153"/>
            <a:ext cx="5335270" cy="44669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889938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777607" y="9428583"/>
            <a:ext cx="2889938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14CEB38-DA38-4F43-AFB8-94FE45CA5866}" type="slidenum">
              <a:rPr lang="de-DE" smtClean="0"/>
              <a:pPr/>
              <a:t>‹#›</a:t>
            </a:fld>
            <a:endParaRPr lang="de-DE" dirty="0"/>
          </a:p>
        </p:txBody>
      </p:sp>
    </p:spTree>
    <p:extLst>
      <p:ext uri="{BB962C8B-B14F-4D97-AF65-F5344CB8AC3E}">
        <p14:creationId xmlns="" xmlns:p14="http://schemas.microsoft.com/office/powerpoint/2010/main" val="210976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3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54" algn="l" defTabSz="9143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309" algn="l" defTabSz="9143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463" algn="l" defTabSz="9143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617" algn="l" defTabSz="9143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771" algn="l" defTabSz="9143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926" algn="l" defTabSz="9143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080" algn="l" defTabSz="9143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234" algn="l" defTabSz="9143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426" name="Rectangle 7"/>
          <p:cNvSpPr txBox="1">
            <a:spLocks noGrp="1" noChangeArrowheads="1"/>
          </p:cNvSpPr>
          <p:nvPr/>
        </p:nvSpPr>
        <p:spPr bwMode="auto">
          <a:xfrm>
            <a:off x="3777608" y="9428583"/>
            <a:ext cx="2889938" cy="496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6" tIns="45713" rIns="91426" bIns="45713" anchor="b"/>
          <a:lstStyle/>
          <a:p>
            <a:pPr algn="r"/>
            <a:fld id="{F57D06E3-AE3D-498F-94DB-DD6B1B9AA1BA}" type="slidenum">
              <a:rPr lang="en-US" sz="1200" noProof="1" smtClean="0"/>
              <a:pPr algn="r"/>
              <a:t>1</a:t>
            </a:fld>
            <a:endParaRPr lang="en-US" sz="1200" noProof="1"/>
          </a:p>
        </p:txBody>
      </p:sp>
      <p:sp>
        <p:nvSpPr>
          <p:cNvPr id="231427" name="Rectangle 7"/>
          <p:cNvSpPr txBox="1">
            <a:spLocks noGrp="1" noChangeArrowheads="1"/>
          </p:cNvSpPr>
          <p:nvPr/>
        </p:nvSpPr>
        <p:spPr bwMode="auto">
          <a:xfrm>
            <a:off x="3780695" y="9433753"/>
            <a:ext cx="2888394" cy="4928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4809" tIns="47409" rIns="94809" bIns="47409" anchor="b"/>
          <a:lstStyle/>
          <a:p>
            <a:pPr algn="r" defTabSz="947592"/>
            <a:fld id="{4325F0E8-AEB7-4879-A06E-A5A28001E07F}" type="slidenum">
              <a:rPr lang="en-US" sz="1300" smtClean="0"/>
              <a:pPr algn="r" defTabSz="947592"/>
              <a:t>1</a:t>
            </a:fld>
            <a:endParaRPr lang="en-US" sz="1300" dirty="0"/>
          </a:p>
        </p:txBody>
      </p:sp>
      <p:sp>
        <p:nvSpPr>
          <p:cNvPr id="23142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5400" y="744538"/>
            <a:ext cx="6619875" cy="3724275"/>
          </a:xfrm>
          <a:ln/>
        </p:spPr>
      </p:sp>
      <p:sp>
        <p:nvSpPr>
          <p:cNvPr id="23142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89213" y="4715154"/>
            <a:ext cx="4890665" cy="4466987"/>
          </a:xfrm>
          <a:noFill/>
          <a:ln/>
        </p:spPr>
        <p:txBody>
          <a:bodyPr lIns="94809" tIns="47409" rIns="94809" bIns="47409"/>
          <a:lstStyle/>
          <a:p>
            <a:pPr eaLnBrk="1" hangingPunct="1"/>
            <a:endParaRPr lang="en-US" noProof="1" smtClean="0">
              <a:cs typeface="Arial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5198301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2" name="Gruppieren 121"/>
          <p:cNvGrpSpPr/>
          <p:nvPr userDrawn="1"/>
        </p:nvGrpSpPr>
        <p:grpSpPr>
          <a:xfrm>
            <a:off x="81034" y="3905077"/>
            <a:ext cx="3453611" cy="1423938"/>
            <a:chOff x="81031" y="5206769"/>
            <a:chExt cx="3453611" cy="1898584"/>
          </a:xfrm>
        </p:grpSpPr>
        <p:grpSp>
          <p:nvGrpSpPr>
            <p:cNvPr id="123" name="Gruppieren 122"/>
            <p:cNvGrpSpPr/>
            <p:nvPr userDrawn="1"/>
          </p:nvGrpSpPr>
          <p:grpSpPr>
            <a:xfrm>
              <a:off x="81031" y="5206769"/>
              <a:ext cx="1991801" cy="1736748"/>
              <a:chOff x="81031" y="5206769"/>
              <a:chExt cx="1991801" cy="1736748"/>
            </a:xfrm>
          </p:grpSpPr>
          <p:sp>
            <p:nvSpPr>
              <p:cNvPr id="132" name="Flussdiagramm: Daten 6"/>
              <p:cNvSpPr/>
              <p:nvPr userDrawn="1"/>
            </p:nvSpPr>
            <p:spPr>
              <a:xfrm rot="7500000" flipV="1">
                <a:off x="-472446" y="5760246"/>
                <a:ext cx="1736748" cy="629794"/>
              </a:xfrm>
              <a:custGeom>
                <a:avLst/>
                <a:gdLst>
                  <a:gd name="connsiteX0" fmla="*/ 4875386 w 7920475"/>
                  <a:gd name="connsiteY0" fmla="*/ 1896 h 634035"/>
                  <a:gd name="connsiteX1" fmla="*/ 7498123 w 7920475"/>
                  <a:gd name="connsiteY1" fmla="*/ 627301 h 634035"/>
                  <a:gd name="connsiteX2" fmla="*/ 7920475 w 7920475"/>
                  <a:gd name="connsiteY2" fmla="*/ 0 h 634035"/>
                  <a:gd name="connsiteX3" fmla="*/ 4875386 w 7920475"/>
                  <a:gd name="connsiteY3" fmla="*/ 1896 h 634035"/>
                  <a:gd name="connsiteX4" fmla="*/ 440793 w 7920475"/>
                  <a:gd name="connsiteY4" fmla="*/ 4657 h 634035"/>
                  <a:gd name="connsiteX5" fmla="*/ 669010 w 7920475"/>
                  <a:gd name="connsiteY5" fmla="*/ 633434 h 634035"/>
                  <a:gd name="connsiteX6" fmla="*/ 1604583 w 7920475"/>
                  <a:gd name="connsiteY6" fmla="*/ 632594 h 634035"/>
                  <a:gd name="connsiteX7" fmla="*/ 1736748 w 7920475"/>
                  <a:gd name="connsiteY7" fmla="*/ 443842 h 634035"/>
                  <a:gd name="connsiteX8" fmla="*/ 1108933 w 7920475"/>
                  <a:gd name="connsiteY8" fmla="*/ 4241 h 634035"/>
                  <a:gd name="connsiteX9" fmla="*/ 440793 w 7920475"/>
                  <a:gd name="connsiteY9" fmla="*/ 4657 h 634035"/>
                  <a:gd name="connsiteX10" fmla="*/ 0 w 7920475"/>
                  <a:gd name="connsiteY10" fmla="*/ 634035 h 634035"/>
                  <a:gd name="connsiteX11" fmla="*/ 98 w 7920475"/>
                  <a:gd name="connsiteY11" fmla="*/ 634035 h 634035"/>
                  <a:gd name="connsiteX12" fmla="*/ 65 w 7920475"/>
                  <a:gd name="connsiteY12" fmla="*/ 633943 h 634035"/>
                  <a:gd name="connsiteX13" fmla="*/ 0 w 7920475"/>
                  <a:gd name="connsiteY13" fmla="*/ 634035 h 634035"/>
                  <a:gd name="connsiteX14" fmla="*/ 440509 w 7920475"/>
                  <a:gd name="connsiteY14" fmla="*/ 4658 h 634035"/>
                  <a:gd name="connsiteX15" fmla="*/ 220317 w 7920475"/>
                  <a:gd name="connsiteY15" fmla="*/ 319256 h 634035"/>
                  <a:gd name="connsiteX16" fmla="*/ 440695 w 7920475"/>
                  <a:gd name="connsiteY16" fmla="*/ 4657 h 634035"/>
                  <a:gd name="connsiteX17" fmla="*/ 440509 w 7920475"/>
                  <a:gd name="connsiteY17" fmla="*/ 4658 h 634035"/>
                  <a:gd name="connsiteX0" fmla="*/ 4875386 w 7920475"/>
                  <a:gd name="connsiteY0" fmla="*/ 1896 h 634035"/>
                  <a:gd name="connsiteX1" fmla="*/ 7920475 w 7920475"/>
                  <a:gd name="connsiteY1" fmla="*/ 0 h 634035"/>
                  <a:gd name="connsiteX2" fmla="*/ 4875386 w 7920475"/>
                  <a:gd name="connsiteY2" fmla="*/ 1896 h 634035"/>
                  <a:gd name="connsiteX3" fmla="*/ 440793 w 7920475"/>
                  <a:gd name="connsiteY3" fmla="*/ 4657 h 634035"/>
                  <a:gd name="connsiteX4" fmla="*/ 669010 w 7920475"/>
                  <a:gd name="connsiteY4" fmla="*/ 633434 h 634035"/>
                  <a:gd name="connsiteX5" fmla="*/ 1604583 w 7920475"/>
                  <a:gd name="connsiteY5" fmla="*/ 632594 h 634035"/>
                  <a:gd name="connsiteX6" fmla="*/ 1736748 w 7920475"/>
                  <a:gd name="connsiteY6" fmla="*/ 443842 h 634035"/>
                  <a:gd name="connsiteX7" fmla="*/ 1108933 w 7920475"/>
                  <a:gd name="connsiteY7" fmla="*/ 4241 h 634035"/>
                  <a:gd name="connsiteX8" fmla="*/ 440793 w 7920475"/>
                  <a:gd name="connsiteY8" fmla="*/ 4657 h 634035"/>
                  <a:gd name="connsiteX9" fmla="*/ 0 w 7920475"/>
                  <a:gd name="connsiteY9" fmla="*/ 634035 h 634035"/>
                  <a:gd name="connsiteX10" fmla="*/ 98 w 7920475"/>
                  <a:gd name="connsiteY10" fmla="*/ 634035 h 634035"/>
                  <a:gd name="connsiteX11" fmla="*/ 65 w 7920475"/>
                  <a:gd name="connsiteY11" fmla="*/ 633943 h 634035"/>
                  <a:gd name="connsiteX12" fmla="*/ 0 w 7920475"/>
                  <a:gd name="connsiteY12" fmla="*/ 634035 h 634035"/>
                  <a:gd name="connsiteX13" fmla="*/ 440509 w 7920475"/>
                  <a:gd name="connsiteY13" fmla="*/ 4658 h 634035"/>
                  <a:gd name="connsiteX14" fmla="*/ 220317 w 7920475"/>
                  <a:gd name="connsiteY14" fmla="*/ 319256 h 634035"/>
                  <a:gd name="connsiteX15" fmla="*/ 440695 w 7920475"/>
                  <a:gd name="connsiteY15" fmla="*/ 4657 h 634035"/>
                  <a:gd name="connsiteX16" fmla="*/ 440509 w 7920475"/>
                  <a:gd name="connsiteY16" fmla="*/ 4658 h 634035"/>
                  <a:gd name="connsiteX0" fmla="*/ 440793 w 1736748"/>
                  <a:gd name="connsiteY0" fmla="*/ 416 h 629794"/>
                  <a:gd name="connsiteX1" fmla="*/ 669010 w 1736748"/>
                  <a:gd name="connsiteY1" fmla="*/ 629193 h 629794"/>
                  <a:gd name="connsiteX2" fmla="*/ 1604583 w 1736748"/>
                  <a:gd name="connsiteY2" fmla="*/ 628353 h 629794"/>
                  <a:gd name="connsiteX3" fmla="*/ 1736748 w 1736748"/>
                  <a:gd name="connsiteY3" fmla="*/ 439601 h 629794"/>
                  <a:gd name="connsiteX4" fmla="*/ 1108933 w 1736748"/>
                  <a:gd name="connsiteY4" fmla="*/ 0 h 629794"/>
                  <a:gd name="connsiteX5" fmla="*/ 440793 w 1736748"/>
                  <a:gd name="connsiteY5" fmla="*/ 416 h 629794"/>
                  <a:gd name="connsiteX6" fmla="*/ 0 w 1736748"/>
                  <a:gd name="connsiteY6" fmla="*/ 629794 h 629794"/>
                  <a:gd name="connsiteX7" fmla="*/ 98 w 1736748"/>
                  <a:gd name="connsiteY7" fmla="*/ 629794 h 629794"/>
                  <a:gd name="connsiteX8" fmla="*/ 65 w 1736748"/>
                  <a:gd name="connsiteY8" fmla="*/ 629702 h 629794"/>
                  <a:gd name="connsiteX9" fmla="*/ 0 w 1736748"/>
                  <a:gd name="connsiteY9" fmla="*/ 629794 h 629794"/>
                  <a:gd name="connsiteX10" fmla="*/ 440509 w 1736748"/>
                  <a:gd name="connsiteY10" fmla="*/ 417 h 629794"/>
                  <a:gd name="connsiteX11" fmla="*/ 220317 w 1736748"/>
                  <a:gd name="connsiteY11" fmla="*/ 315015 h 629794"/>
                  <a:gd name="connsiteX12" fmla="*/ 440695 w 1736748"/>
                  <a:gd name="connsiteY12" fmla="*/ 416 h 629794"/>
                  <a:gd name="connsiteX13" fmla="*/ 440509 w 1736748"/>
                  <a:gd name="connsiteY13" fmla="*/ 417 h 6297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736748" h="629794">
                    <a:moveTo>
                      <a:pt x="440793" y="416"/>
                    </a:moveTo>
                    <a:lnTo>
                      <a:pt x="669010" y="629193"/>
                    </a:lnTo>
                    <a:lnTo>
                      <a:pt x="1604583" y="628353"/>
                    </a:lnTo>
                    <a:lnTo>
                      <a:pt x="1736748" y="439601"/>
                    </a:lnTo>
                    <a:lnTo>
                      <a:pt x="1108933" y="0"/>
                    </a:lnTo>
                    <a:lnTo>
                      <a:pt x="440793" y="416"/>
                    </a:lnTo>
                    <a:close/>
                    <a:moveTo>
                      <a:pt x="0" y="629794"/>
                    </a:moveTo>
                    <a:lnTo>
                      <a:pt x="98" y="629794"/>
                    </a:lnTo>
                    <a:cubicBezTo>
                      <a:pt x="87" y="629763"/>
                      <a:pt x="76" y="629733"/>
                      <a:pt x="65" y="629702"/>
                    </a:cubicBezTo>
                    <a:lnTo>
                      <a:pt x="0" y="629794"/>
                    </a:lnTo>
                    <a:close/>
                    <a:moveTo>
                      <a:pt x="440509" y="417"/>
                    </a:moveTo>
                    <a:lnTo>
                      <a:pt x="220317" y="315015"/>
                    </a:lnTo>
                    <a:lnTo>
                      <a:pt x="440695" y="416"/>
                    </a:lnTo>
                    <a:lnTo>
                      <a:pt x="440509" y="417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dirty="0"/>
              </a:p>
            </p:txBody>
          </p:sp>
          <p:sp>
            <p:nvSpPr>
              <p:cNvPr id="133" name="Flussdiagramm: Daten 6"/>
              <p:cNvSpPr/>
              <p:nvPr userDrawn="1"/>
            </p:nvSpPr>
            <p:spPr>
              <a:xfrm rot="7500000" flipV="1">
                <a:off x="367821" y="5323279"/>
                <a:ext cx="668945" cy="629378"/>
              </a:xfrm>
              <a:custGeom>
                <a:avLst/>
                <a:gdLst/>
                <a:ahLst/>
                <a:cxnLst/>
                <a:rect l="l" t="t" r="r" b="b"/>
                <a:pathLst>
                  <a:path w="668945" h="629378">
                    <a:moveTo>
                      <a:pt x="220252" y="314599"/>
                    </a:moveTo>
                    <a:lnTo>
                      <a:pt x="0" y="629286"/>
                    </a:lnTo>
                    <a:lnTo>
                      <a:pt x="33" y="629378"/>
                    </a:lnTo>
                    <a:lnTo>
                      <a:pt x="668945" y="628777"/>
                    </a:lnTo>
                    <a:lnTo>
                      <a:pt x="440728" y="0"/>
                    </a:lnTo>
                    <a:lnTo>
                      <a:pt x="440630" y="0"/>
                    </a:ln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dirty="0"/>
              </a:p>
            </p:txBody>
          </p:sp>
          <p:sp>
            <p:nvSpPr>
              <p:cNvPr id="134" name="Rechteck 4"/>
              <p:cNvSpPr/>
              <p:nvPr userDrawn="1"/>
            </p:nvSpPr>
            <p:spPr>
              <a:xfrm>
                <a:off x="383512" y="5544278"/>
                <a:ext cx="1689320" cy="1313723"/>
              </a:xfrm>
              <a:custGeom>
                <a:avLst/>
                <a:gdLst/>
                <a:ahLst/>
                <a:cxnLst/>
                <a:rect l="l" t="t" r="r" b="b"/>
                <a:pathLst>
                  <a:path w="1689320" h="1313723">
                    <a:moveTo>
                      <a:pt x="768385" y="233"/>
                    </a:moveTo>
                    <a:lnTo>
                      <a:pt x="1689320" y="1313723"/>
                    </a:lnTo>
                    <a:lnTo>
                      <a:pt x="921532" y="1313723"/>
                    </a:lnTo>
                    <a:lnTo>
                      <a:pt x="384221" y="547829"/>
                    </a:lnTo>
                    <a:close/>
                    <a:moveTo>
                      <a:pt x="0" y="152"/>
                    </a:moveTo>
                    <a:lnTo>
                      <a:pt x="113" y="152"/>
                    </a:lnTo>
                    <a:lnTo>
                      <a:pt x="57" y="233"/>
                    </a:lnTo>
                    <a:close/>
                    <a:moveTo>
                      <a:pt x="768221" y="0"/>
                    </a:moveTo>
                    <a:lnTo>
                      <a:pt x="768328" y="152"/>
                    </a:lnTo>
                    <a:lnTo>
                      <a:pt x="384221" y="76"/>
                    </a:lnTo>
                    <a:close/>
                  </a:path>
                </a:pathLst>
              </a:custGeom>
              <a:solidFill>
                <a:schemeClr val="accent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</p:grpSp>
        <p:grpSp>
          <p:nvGrpSpPr>
            <p:cNvPr id="124" name="Gruppieren 123"/>
            <p:cNvGrpSpPr/>
            <p:nvPr userDrawn="1"/>
          </p:nvGrpSpPr>
          <p:grpSpPr>
            <a:xfrm>
              <a:off x="2076330" y="5572847"/>
              <a:ext cx="1458312" cy="1510739"/>
              <a:chOff x="2076330" y="5572847"/>
              <a:chExt cx="1458312" cy="1510739"/>
            </a:xfrm>
          </p:grpSpPr>
          <p:sp>
            <p:nvSpPr>
              <p:cNvPr id="129" name="Flussdiagramm: Daten 6"/>
              <p:cNvSpPr/>
              <p:nvPr userDrawn="1"/>
            </p:nvSpPr>
            <p:spPr>
              <a:xfrm rot="7500000" flipV="1">
                <a:off x="1476091" y="6173086"/>
                <a:ext cx="1510739" cy="310261"/>
              </a:xfrm>
              <a:custGeom>
                <a:avLst/>
                <a:gdLst/>
                <a:ahLst/>
                <a:cxnLst/>
                <a:rect l="l" t="t" r="r" b="b"/>
                <a:pathLst>
                  <a:path w="1510739" h="310261">
                    <a:moveTo>
                      <a:pt x="216732" y="805"/>
                    </a:moveTo>
                    <a:lnTo>
                      <a:pt x="328942" y="309965"/>
                    </a:lnTo>
                    <a:lnTo>
                      <a:pt x="1294306" y="309098"/>
                    </a:lnTo>
                    <a:lnTo>
                      <a:pt x="1510739" y="0"/>
                    </a:lnTo>
                    <a:close/>
                    <a:moveTo>
                      <a:pt x="0" y="310260"/>
                    </a:moveTo>
                    <a:lnTo>
                      <a:pt x="49" y="310261"/>
                    </a:lnTo>
                    <a:lnTo>
                      <a:pt x="33" y="310215"/>
                    </a:lnTo>
                    <a:close/>
                    <a:moveTo>
                      <a:pt x="216592" y="805"/>
                    </a:moveTo>
                    <a:lnTo>
                      <a:pt x="108327" y="155489"/>
                    </a:lnTo>
                    <a:lnTo>
                      <a:pt x="216684" y="806"/>
                    </a:lnTo>
                    <a:close/>
                  </a:path>
                </a:pathLst>
              </a:custGeom>
              <a:solidFill>
                <a:schemeClr val="accent6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dirty="0"/>
              </a:p>
            </p:txBody>
          </p:sp>
          <p:sp>
            <p:nvSpPr>
              <p:cNvPr id="130" name="Flussdiagramm: Daten 6"/>
              <p:cNvSpPr/>
              <p:nvPr userDrawn="1"/>
            </p:nvSpPr>
            <p:spPr>
              <a:xfrm rot="7500000" flipV="1">
                <a:off x="2406251" y="5689698"/>
                <a:ext cx="328909" cy="309456"/>
              </a:xfrm>
              <a:custGeom>
                <a:avLst/>
                <a:gdLst/>
                <a:ahLst/>
                <a:cxnLst/>
                <a:rect l="l" t="t" r="r" b="b"/>
                <a:pathLst>
                  <a:path w="328909" h="309456">
                    <a:moveTo>
                      <a:pt x="108294" y="154684"/>
                    </a:moveTo>
                    <a:lnTo>
                      <a:pt x="0" y="309410"/>
                    </a:lnTo>
                    <a:lnTo>
                      <a:pt x="16" y="309456"/>
                    </a:lnTo>
                    <a:lnTo>
                      <a:pt x="328909" y="309160"/>
                    </a:lnTo>
                    <a:lnTo>
                      <a:pt x="216699" y="0"/>
                    </a:lnTo>
                    <a:lnTo>
                      <a:pt x="21665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dirty="0"/>
              </a:p>
            </p:txBody>
          </p:sp>
          <p:sp>
            <p:nvSpPr>
              <p:cNvPr id="131" name="Rechteck 3"/>
              <p:cNvSpPr/>
              <p:nvPr userDrawn="1"/>
            </p:nvSpPr>
            <p:spPr>
              <a:xfrm>
                <a:off x="2602883" y="5798360"/>
                <a:ext cx="931759" cy="1059640"/>
              </a:xfrm>
              <a:custGeom>
                <a:avLst/>
                <a:gdLst>
                  <a:gd name="connsiteX0" fmla="*/ 0 w 6868510"/>
                  <a:gd name="connsiteY0" fmla="*/ 1059640 h 6010012"/>
                  <a:gd name="connsiteX1" fmla="*/ 3654987 w 6868510"/>
                  <a:gd name="connsiteY1" fmla="*/ 1059640 h 6010012"/>
                  <a:gd name="connsiteX2" fmla="*/ 5028976 w 6868510"/>
                  <a:gd name="connsiteY2" fmla="*/ 3018153 h 6010012"/>
                  <a:gd name="connsiteX3" fmla="*/ 5400740 w 6868510"/>
                  <a:gd name="connsiteY3" fmla="*/ 3011352 h 6010012"/>
                  <a:gd name="connsiteX4" fmla="*/ 4032326 w 6868510"/>
                  <a:gd name="connsiteY4" fmla="*/ 1059640 h 6010012"/>
                  <a:gd name="connsiteX5" fmla="*/ 6868510 w 6868510"/>
                  <a:gd name="connsiteY5" fmla="*/ 6010012 h 6010012"/>
                  <a:gd name="connsiteX6" fmla="*/ 0 w 6868510"/>
                  <a:gd name="connsiteY6" fmla="*/ 6010012 h 6010012"/>
                  <a:gd name="connsiteX7" fmla="*/ 0 w 6868510"/>
                  <a:gd name="connsiteY7" fmla="*/ 1059640 h 6010012"/>
                  <a:gd name="connsiteX8" fmla="*/ 3289455 w 6868510"/>
                  <a:gd name="connsiteY8" fmla="*/ 114 h 6010012"/>
                  <a:gd name="connsiteX9" fmla="*/ 4032326 w 6868510"/>
                  <a:gd name="connsiteY9" fmla="*/ 1059640 h 6010012"/>
                  <a:gd name="connsiteX10" fmla="*/ 3654987 w 6868510"/>
                  <a:gd name="connsiteY10" fmla="*/ 1059640 h 6010012"/>
                  <a:gd name="connsiteX11" fmla="*/ 3100567 w 6868510"/>
                  <a:gd name="connsiteY11" fmla="*/ 269358 h 6010012"/>
                  <a:gd name="connsiteX12" fmla="*/ 3289455 w 6868510"/>
                  <a:gd name="connsiteY12" fmla="*/ 114 h 6010012"/>
                  <a:gd name="connsiteX13" fmla="*/ 2911652 w 6868510"/>
                  <a:gd name="connsiteY13" fmla="*/ 74 h 6010012"/>
                  <a:gd name="connsiteX14" fmla="*/ 2911707 w 6868510"/>
                  <a:gd name="connsiteY14" fmla="*/ 75 h 6010012"/>
                  <a:gd name="connsiteX15" fmla="*/ 2911680 w 6868510"/>
                  <a:gd name="connsiteY15" fmla="*/ 114 h 6010012"/>
                  <a:gd name="connsiteX16" fmla="*/ 2911652 w 6868510"/>
                  <a:gd name="connsiteY16" fmla="*/ 74 h 6010012"/>
                  <a:gd name="connsiteX17" fmla="*/ 3289375 w 6868510"/>
                  <a:gd name="connsiteY17" fmla="*/ 0 h 6010012"/>
                  <a:gd name="connsiteX18" fmla="*/ 3289427 w 6868510"/>
                  <a:gd name="connsiteY18" fmla="*/ 75 h 6010012"/>
                  <a:gd name="connsiteX19" fmla="*/ 3100567 w 6868510"/>
                  <a:gd name="connsiteY19" fmla="*/ 36 h 6010012"/>
                  <a:gd name="connsiteX20" fmla="*/ 3289375 w 6868510"/>
                  <a:gd name="connsiteY20" fmla="*/ 0 h 6010012"/>
                  <a:gd name="connsiteX0" fmla="*/ 0 w 5400740"/>
                  <a:gd name="connsiteY0" fmla="*/ 1059640 h 6010012"/>
                  <a:gd name="connsiteX1" fmla="*/ 3654987 w 5400740"/>
                  <a:gd name="connsiteY1" fmla="*/ 1059640 h 6010012"/>
                  <a:gd name="connsiteX2" fmla="*/ 5028976 w 5400740"/>
                  <a:gd name="connsiteY2" fmla="*/ 3018153 h 6010012"/>
                  <a:gd name="connsiteX3" fmla="*/ 5400740 w 5400740"/>
                  <a:gd name="connsiteY3" fmla="*/ 3011352 h 6010012"/>
                  <a:gd name="connsiteX4" fmla="*/ 4032326 w 5400740"/>
                  <a:gd name="connsiteY4" fmla="*/ 1059640 h 6010012"/>
                  <a:gd name="connsiteX5" fmla="*/ 0 w 5400740"/>
                  <a:gd name="connsiteY5" fmla="*/ 6010012 h 6010012"/>
                  <a:gd name="connsiteX6" fmla="*/ 0 w 5400740"/>
                  <a:gd name="connsiteY6" fmla="*/ 1059640 h 6010012"/>
                  <a:gd name="connsiteX7" fmla="*/ 3289455 w 5400740"/>
                  <a:gd name="connsiteY7" fmla="*/ 114 h 6010012"/>
                  <a:gd name="connsiteX8" fmla="*/ 4032326 w 5400740"/>
                  <a:gd name="connsiteY8" fmla="*/ 1059640 h 6010012"/>
                  <a:gd name="connsiteX9" fmla="*/ 3654987 w 5400740"/>
                  <a:gd name="connsiteY9" fmla="*/ 1059640 h 6010012"/>
                  <a:gd name="connsiteX10" fmla="*/ 3100567 w 5400740"/>
                  <a:gd name="connsiteY10" fmla="*/ 269358 h 6010012"/>
                  <a:gd name="connsiteX11" fmla="*/ 3289455 w 5400740"/>
                  <a:gd name="connsiteY11" fmla="*/ 114 h 6010012"/>
                  <a:gd name="connsiteX12" fmla="*/ 2911652 w 5400740"/>
                  <a:gd name="connsiteY12" fmla="*/ 74 h 6010012"/>
                  <a:gd name="connsiteX13" fmla="*/ 2911707 w 5400740"/>
                  <a:gd name="connsiteY13" fmla="*/ 75 h 6010012"/>
                  <a:gd name="connsiteX14" fmla="*/ 2911680 w 5400740"/>
                  <a:gd name="connsiteY14" fmla="*/ 114 h 6010012"/>
                  <a:gd name="connsiteX15" fmla="*/ 2911652 w 5400740"/>
                  <a:gd name="connsiteY15" fmla="*/ 74 h 6010012"/>
                  <a:gd name="connsiteX16" fmla="*/ 3289375 w 5400740"/>
                  <a:gd name="connsiteY16" fmla="*/ 0 h 6010012"/>
                  <a:gd name="connsiteX17" fmla="*/ 3289427 w 5400740"/>
                  <a:gd name="connsiteY17" fmla="*/ 75 h 6010012"/>
                  <a:gd name="connsiteX18" fmla="*/ 3100567 w 5400740"/>
                  <a:gd name="connsiteY18" fmla="*/ 36 h 6010012"/>
                  <a:gd name="connsiteX19" fmla="*/ 3289375 w 5400740"/>
                  <a:gd name="connsiteY19" fmla="*/ 0 h 6010012"/>
                  <a:gd name="connsiteX0" fmla="*/ 47297 w 5448037"/>
                  <a:gd name="connsiteY0" fmla="*/ 1059640 h 6199198"/>
                  <a:gd name="connsiteX1" fmla="*/ 3702284 w 5448037"/>
                  <a:gd name="connsiteY1" fmla="*/ 1059640 h 6199198"/>
                  <a:gd name="connsiteX2" fmla="*/ 5076273 w 5448037"/>
                  <a:gd name="connsiteY2" fmla="*/ 3018153 h 6199198"/>
                  <a:gd name="connsiteX3" fmla="*/ 5448037 w 5448037"/>
                  <a:gd name="connsiteY3" fmla="*/ 3011352 h 6199198"/>
                  <a:gd name="connsiteX4" fmla="*/ 4079623 w 5448037"/>
                  <a:gd name="connsiteY4" fmla="*/ 1059640 h 6199198"/>
                  <a:gd name="connsiteX5" fmla="*/ 0 w 5448037"/>
                  <a:gd name="connsiteY5" fmla="*/ 6199198 h 6199198"/>
                  <a:gd name="connsiteX6" fmla="*/ 47297 w 5448037"/>
                  <a:gd name="connsiteY6" fmla="*/ 1059640 h 6199198"/>
                  <a:gd name="connsiteX7" fmla="*/ 3336752 w 5448037"/>
                  <a:gd name="connsiteY7" fmla="*/ 114 h 6199198"/>
                  <a:gd name="connsiteX8" fmla="*/ 4079623 w 5448037"/>
                  <a:gd name="connsiteY8" fmla="*/ 1059640 h 6199198"/>
                  <a:gd name="connsiteX9" fmla="*/ 3702284 w 5448037"/>
                  <a:gd name="connsiteY9" fmla="*/ 1059640 h 6199198"/>
                  <a:gd name="connsiteX10" fmla="*/ 3147864 w 5448037"/>
                  <a:gd name="connsiteY10" fmla="*/ 269358 h 6199198"/>
                  <a:gd name="connsiteX11" fmla="*/ 3336752 w 5448037"/>
                  <a:gd name="connsiteY11" fmla="*/ 114 h 6199198"/>
                  <a:gd name="connsiteX12" fmla="*/ 2958949 w 5448037"/>
                  <a:gd name="connsiteY12" fmla="*/ 74 h 6199198"/>
                  <a:gd name="connsiteX13" fmla="*/ 2959004 w 5448037"/>
                  <a:gd name="connsiteY13" fmla="*/ 75 h 6199198"/>
                  <a:gd name="connsiteX14" fmla="*/ 2958977 w 5448037"/>
                  <a:gd name="connsiteY14" fmla="*/ 114 h 6199198"/>
                  <a:gd name="connsiteX15" fmla="*/ 2958949 w 5448037"/>
                  <a:gd name="connsiteY15" fmla="*/ 74 h 6199198"/>
                  <a:gd name="connsiteX16" fmla="*/ 3336672 w 5448037"/>
                  <a:gd name="connsiteY16" fmla="*/ 0 h 6199198"/>
                  <a:gd name="connsiteX17" fmla="*/ 3336724 w 5448037"/>
                  <a:gd name="connsiteY17" fmla="*/ 75 h 6199198"/>
                  <a:gd name="connsiteX18" fmla="*/ 3147864 w 5448037"/>
                  <a:gd name="connsiteY18" fmla="*/ 36 h 6199198"/>
                  <a:gd name="connsiteX19" fmla="*/ 3336672 w 5448037"/>
                  <a:gd name="connsiteY19" fmla="*/ 0 h 6199198"/>
                  <a:gd name="connsiteX0" fmla="*/ 0 w 5400740"/>
                  <a:gd name="connsiteY0" fmla="*/ 1059640 h 3020378"/>
                  <a:gd name="connsiteX1" fmla="*/ 3654987 w 5400740"/>
                  <a:gd name="connsiteY1" fmla="*/ 1059640 h 3020378"/>
                  <a:gd name="connsiteX2" fmla="*/ 5028976 w 5400740"/>
                  <a:gd name="connsiteY2" fmla="*/ 3018153 h 3020378"/>
                  <a:gd name="connsiteX3" fmla="*/ 5400740 w 5400740"/>
                  <a:gd name="connsiteY3" fmla="*/ 3011352 h 3020378"/>
                  <a:gd name="connsiteX4" fmla="*/ 4032326 w 5400740"/>
                  <a:gd name="connsiteY4" fmla="*/ 1059640 h 3020378"/>
                  <a:gd name="connsiteX5" fmla="*/ 0 w 5400740"/>
                  <a:gd name="connsiteY5" fmla="*/ 1059640 h 3020378"/>
                  <a:gd name="connsiteX6" fmla="*/ 3289455 w 5400740"/>
                  <a:gd name="connsiteY6" fmla="*/ 114 h 3020378"/>
                  <a:gd name="connsiteX7" fmla="*/ 4032326 w 5400740"/>
                  <a:gd name="connsiteY7" fmla="*/ 1059640 h 3020378"/>
                  <a:gd name="connsiteX8" fmla="*/ 3654987 w 5400740"/>
                  <a:gd name="connsiteY8" fmla="*/ 1059640 h 3020378"/>
                  <a:gd name="connsiteX9" fmla="*/ 3100567 w 5400740"/>
                  <a:gd name="connsiteY9" fmla="*/ 269358 h 3020378"/>
                  <a:gd name="connsiteX10" fmla="*/ 3289455 w 5400740"/>
                  <a:gd name="connsiteY10" fmla="*/ 114 h 3020378"/>
                  <a:gd name="connsiteX11" fmla="*/ 2911652 w 5400740"/>
                  <a:gd name="connsiteY11" fmla="*/ 74 h 3020378"/>
                  <a:gd name="connsiteX12" fmla="*/ 2911707 w 5400740"/>
                  <a:gd name="connsiteY12" fmla="*/ 75 h 3020378"/>
                  <a:gd name="connsiteX13" fmla="*/ 2911680 w 5400740"/>
                  <a:gd name="connsiteY13" fmla="*/ 114 h 3020378"/>
                  <a:gd name="connsiteX14" fmla="*/ 2911652 w 5400740"/>
                  <a:gd name="connsiteY14" fmla="*/ 74 h 3020378"/>
                  <a:gd name="connsiteX15" fmla="*/ 3289375 w 5400740"/>
                  <a:gd name="connsiteY15" fmla="*/ 0 h 3020378"/>
                  <a:gd name="connsiteX16" fmla="*/ 3289427 w 5400740"/>
                  <a:gd name="connsiteY16" fmla="*/ 75 h 3020378"/>
                  <a:gd name="connsiteX17" fmla="*/ 3100567 w 5400740"/>
                  <a:gd name="connsiteY17" fmla="*/ 36 h 3020378"/>
                  <a:gd name="connsiteX18" fmla="*/ 3289375 w 5400740"/>
                  <a:gd name="connsiteY18" fmla="*/ 0 h 3020378"/>
                  <a:gd name="connsiteX0" fmla="*/ 1120674 w 2489088"/>
                  <a:gd name="connsiteY0" fmla="*/ 1059640 h 3020378"/>
                  <a:gd name="connsiteX1" fmla="*/ 743335 w 2489088"/>
                  <a:gd name="connsiteY1" fmla="*/ 1059640 h 3020378"/>
                  <a:gd name="connsiteX2" fmla="*/ 2117324 w 2489088"/>
                  <a:gd name="connsiteY2" fmla="*/ 3018153 h 3020378"/>
                  <a:gd name="connsiteX3" fmla="*/ 2489088 w 2489088"/>
                  <a:gd name="connsiteY3" fmla="*/ 3011352 h 3020378"/>
                  <a:gd name="connsiteX4" fmla="*/ 1120674 w 2489088"/>
                  <a:gd name="connsiteY4" fmla="*/ 1059640 h 3020378"/>
                  <a:gd name="connsiteX5" fmla="*/ 377803 w 2489088"/>
                  <a:gd name="connsiteY5" fmla="*/ 114 h 3020378"/>
                  <a:gd name="connsiteX6" fmla="*/ 1120674 w 2489088"/>
                  <a:gd name="connsiteY6" fmla="*/ 1059640 h 3020378"/>
                  <a:gd name="connsiteX7" fmla="*/ 743335 w 2489088"/>
                  <a:gd name="connsiteY7" fmla="*/ 1059640 h 3020378"/>
                  <a:gd name="connsiteX8" fmla="*/ 188915 w 2489088"/>
                  <a:gd name="connsiteY8" fmla="*/ 269358 h 3020378"/>
                  <a:gd name="connsiteX9" fmla="*/ 377803 w 2489088"/>
                  <a:gd name="connsiteY9" fmla="*/ 114 h 3020378"/>
                  <a:gd name="connsiteX10" fmla="*/ 0 w 2489088"/>
                  <a:gd name="connsiteY10" fmla="*/ 74 h 3020378"/>
                  <a:gd name="connsiteX11" fmla="*/ 55 w 2489088"/>
                  <a:gd name="connsiteY11" fmla="*/ 75 h 3020378"/>
                  <a:gd name="connsiteX12" fmla="*/ 28 w 2489088"/>
                  <a:gd name="connsiteY12" fmla="*/ 114 h 3020378"/>
                  <a:gd name="connsiteX13" fmla="*/ 0 w 2489088"/>
                  <a:gd name="connsiteY13" fmla="*/ 74 h 3020378"/>
                  <a:gd name="connsiteX14" fmla="*/ 377723 w 2489088"/>
                  <a:gd name="connsiteY14" fmla="*/ 0 h 3020378"/>
                  <a:gd name="connsiteX15" fmla="*/ 377775 w 2489088"/>
                  <a:gd name="connsiteY15" fmla="*/ 75 h 3020378"/>
                  <a:gd name="connsiteX16" fmla="*/ 188915 w 2489088"/>
                  <a:gd name="connsiteY16" fmla="*/ 36 h 3020378"/>
                  <a:gd name="connsiteX17" fmla="*/ 377723 w 2489088"/>
                  <a:gd name="connsiteY17" fmla="*/ 0 h 3020378"/>
                  <a:gd name="connsiteX0" fmla="*/ 1120674 w 2489088"/>
                  <a:gd name="connsiteY0" fmla="*/ 1059640 h 3011352"/>
                  <a:gd name="connsiteX1" fmla="*/ 743335 w 2489088"/>
                  <a:gd name="connsiteY1" fmla="*/ 1059640 h 3011352"/>
                  <a:gd name="connsiteX2" fmla="*/ 2489088 w 2489088"/>
                  <a:gd name="connsiteY2" fmla="*/ 3011352 h 3011352"/>
                  <a:gd name="connsiteX3" fmla="*/ 1120674 w 2489088"/>
                  <a:gd name="connsiteY3" fmla="*/ 1059640 h 3011352"/>
                  <a:gd name="connsiteX4" fmla="*/ 377803 w 2489088"/>
                  <a:gd name="connsiteY4" fmla="*/ 114 h 3011352"/>
                  <a:gd name="connsiteX5" fmla="*/ 1120674 w 2489088"/>
                  <a:gd name="connsiteY5" fmla="*/ 1059640 h 3011352"/>
                  <a:gd name="connsiteX6" fmla="*/ 743335 w 2489088"/>
                  <a:gd name="connsiteY6" fmla="*/ 1059640 h 3011352"/>
                  <a:gd name="connsiteX7" fmla="*/ 188915 w 2489088"/>
                  <a:gd name="connsiteY7" fmla="*/ 269358 h 3011352"/>
                  <a:gd name="connsiteX8" fmla="*/ 377803 w 2489088"/>
                  <a:gd name="connsiteY8" fmla="*/ 114 h 3011352"/>
                  <a:gd name="connsiteX9" fmla="*/ 0 w 2489088"/>
                  <a:gd name="connsiteY9" fmla="*/ 74 h 3011352"/>
                  <a:gd name="connsiteX10" fmla="*/ 55 w 2489088"/>
                  <a:gd name="connsiteY10" fmla="*/ 75 h 3011352"/>
                  <a:gd name="connsiteX11" fmla="*/ 28 w 2489088"/>
                  <a:gd name="connsiteY11" fmla="*/ 114 h 3011352"/>
                  <a:gd name="connsiteX12" fmla="*/ 0 w 2489088"/>
                  <a:gd name="connsiteY12" fmla="*/ 74 h 3011352"/>
                  <a:gd name="connsiteX13" fmla="*/ 377723 w 2489088"/>
                  <a:gd name="connsiteY13" fmla="*/ 0 h 3011352"/>
                  <a:gd name="connsiteX14" fmla="*/ 377775 w 2489088"/>
                  <a:gd name="connsiteY14" fmla="*/ 75 h 3011352"/>
                  <a:gd name="connsiteX15" fmla="*/ 188915 w 2489088"/>
                  <a:gd name="connsiteY15" fmla="*/ 36 h 3011352"/>
                  <a:gd name="connsiteX16" fmla="*/ 377723 w 2489088"/>
                  <a:gd name="connsiteY16" fmla="*/ 0 h 3011352"/>
                  <a:gd name="connsiteX0" fmla="*/ 1120674 w 1120674"/>
                  <a:gd name="connsiteY0" fmla="*/ 1059640 h 1059640"/>
                  <a:gd name="connsiteX1" fmla="*/ 743335 w 1120674"/>
                  <a:gd name="connsiteY1" fmla="*/ 1059640 h 1059640"/>
                  <a:gd name="connsiteX2" fmla="*/ 1120674 w 1120674"/>
                  <a:gd name="connsiteY2" fmla="*/ 1059640 h 1059640"/>
                  <a:gd name="connsiteX3" fmla="*/ 377803 w 1120674"/>
                  <a:gd name="connsiteY3" fmla="*/ 114 h 1059640"/>
                  <a:gd name="connsiteX4" fmla="*/ 1120674 w 1120674"/>
                  <a:gd name="connsiteY4" fmla="*/ 1059640 h 1059640"/>
                  <a:gd name="connsiteX5" fmla="*/ 743335 w 1120674"/>
                  <a:gd name="connsiteY5" fmla="*/ 1059640 h 1059640"/>
                  <a:gd name="connsiteX6" fmla="*/ 188915 w 1120674"/>
                  <a:gd name="connsiteY6" fmla="*/ 269358 h 1059640"/>
                  <a:gd name="connsiteX7" fmla="*/ 377803 w 1120674"/>
                  <a:gd name="connsiteY7" fmla="*/ 114 h 1059640"/>
                  <a:gd name="connsiteX8" fmla="*/ 0 w 1120674"/>
                  <a:gd name="connsiteY8" fmla="*/ 74 h 1059640"/>
                  <a:gd name="connsiteX9" fmla="*/ 55 w 1120674"/>
                  <a:gd name="connsiteY9" fmla="*/ 75 h 1059640"/>
                  <a:gd name="connsiteX10" fmla="*/ 28 w 1120674"/>
                  <a:gd name="connsiteY10" fmla="*/ 114 h 1059640"/>
                  <a:gd name="connsiteX11" fmla="*/ 0 w 1120674"/>
                  <a:gd name="connsiteY11" fmla="*/ 74 h 1059640"/>
                  <a:gd name="connsiteX12" fmla="*/ 377723 w 1120674"/>
                  <a:gd name="connsiteY12" fmla="*/ 0 h 1059640"/>
                  <a:gd name="connsiteX13" fmla="*/ 377775 w 1120674"/>
                  <a:gd name="connsiteY13" fmla="*/ 75 h 1059640"/>
                  <a:gd name="connsiteX14" fmla="*/ 188915 w 1120674"/>
                  <a:gd name="connsiteY14" fmla="*/ 36 h 1059640"/>
                  <a:gd name="connsiteX15" fmla="*/ 377723 w 1120674"/>
                  <a:gd name="connsiteY15" fmla="*/ 0 h 1059640"/>
                  <a:gd name="connsiteX0" fmla="*/ 1120674 w 1120674"/>
                  <a:gd name="connsiteY0" fmla="*/ 1059640 h 1059640"/>
                  <a:gd name="connsiteX1" fmla="*/ 743335 w 1120674"/>
                  <a:gd name="connsiteY1" fmla="*/ 1059640 h 1059640"/>
                  <a:gd name="connsiteX2" fmla="*/ 1120674 w 1120674"/>
                  <a:gd name="connsiteY2" fmla="*/ 1059640 h 1059640"/>
                  <a:gd name="connsiteX3" fmla="*/ 377803 w 1120674"/>
                  <a:gd name="connsiteY3" fmla="*/ 114 h 1059640"/>
                  <a:gd name="connsiteX4" fmla="*/ 1120674 w 1120674"/>
                  <a:gd name="connsiteY4" fmla="*/ 1059640 h 1059640"/>
                  <a:gd name="connsiteX5" fmla="*/ 743335 w 1120674"/>
                  <a:gd name="connsiteY5" fmla="*/ 1059640 h 1059640"/>
                  <a:gd name="connsiteX6" fmla="*/ 188915 w 1120674"/>
                  <a:gd name="connsiteY6" fmla="*/ 269358 h 1059640"/>
                  <a:gd name="connsiteX7" fmla="*/ 377803 w 1120674"/>
                  <a:gd name="connsiteY7" fmla="*/ 114 h 1059640"/>
                  <a:gd name="connsiteX8" fmla="*/ 0 w 1120674"/>
                  <a:gd name="connsiteY8" fmla="*/ 74 h 1059640"/>
                  <a:gd name="connsiteX9" fmla="*/ 55 w 1120674"/>
                  <a:gd name="connsiteY9" fmla="*/ 75 h 1059640"/>
                  <a:gd name="connsiteX10" fmla="*/ 28 w 1120674"/>
                  <a:gd name="connsiteY10" fmla="*/ 114 h 1059640"/>
                  <a:gd name="connsiteX11" fmla="*/ 0 w 1120674"/>
                  <a:gd name="connsiteY11" fmla="*/ 74 h 1059640"/>
                  <a:gd name="connsiteX12" fmla="*/ 377723 w 1120674"/>
                  <a:gd name="connsiteY12" fmla="*/ 0 h 1059640"/>
                  <a:gd name="connsiteX13" fmla="*/ 377775 w 1120674"/>
                  <a:gd name="connsiteY13" fmla="*/ 75 h 1059640"/>
                  <a:gd name="connsiteX14" fmla="*/ 377723 w 1120674"/>
                  <a:gd name="connsiteY14" fmla="*/ 0 h 1059640"/>
                  <a:gd name="connsiteX0" fmla="*/ 1120646 w 1120646"/>
                  <a:gd name="connsiteY0" fmla="*/ 1059640 h 1059640"/>
                  <a:gd name="connsiteX1" fmla="*/ 743307 w 1120646"/>
                  <a:gd name="connsiteY1" fmla="*/ 1059640 h 1059640"/>
                  <a:gd name="connsiteX2" fmla="*/ 1120646 w 1120646"/>
                  <a:gd name="connsiteY2" fmla="*/ 1059640 h 1059640"/>
                  <a:gd name="connsiteX3" fmla="*/ 377775 w 1120646"/>
                  <a:gd name="connsiteY3" fmla="*/ 114 h 1059640"/>
                  <a:gd name="connsiteX4" fmla="*/ 1120646 w 1120646"/>
                  <a:gd name="connsiteY4" fmla="*/ 1059640 h 1059640"/>
                  <a:gd name="connsiteX5" fmla="*/ 743307 w 1120646"/>
                  <a:gd name="connsiteY5" fmla="*/ 1059640 h 1059640"/>
                  <a:gd name="connsiteX6" fmla="*/ 188887 w 1120646"/>
                  <a:gd name="connsiteY6" fmla="*/ 269358 h 1059640"/>
                  <a:gd name="connsiteX7" fmla="*/ 377775 w 1120646"/>
                  <a:gd name="connsiteY7" fmla="*/ 114 h 1059640"/>
                  <a:gd name="connsiteX8" fmla="*/ 0 w 1120646"/>
                  <a:gd name="connsiteY8" fmla="*/ 114 h 1059640"/>
                  <a:gd name="connsiteX9" fmla="*/ 27 w 1120646"/>
                  <a:gd name="connsiteY9" fmla="*/ 75 h 1059640"/>
                  <a:gd name="connsiteX10" fmla="*/ 0 w 1120646"/>
                  <a:gd name="connsiteY10" fmla="*/ 114 h 1059640"/>
                  <a:gd name="connsiteX11" fmla="*/ 377695 w 1120646"/>
                  <a:gd name="connsiteY11" fmla="*/ 0 h 1059640"/>
                  <a:gd name="connsiteX12" fmla="*/ 377747 w 1120646"/>
                  <a:gd name="connsiteY12" fmla="*/ 75 h 1059640"/>
                  <a:gd name="connsiteX13" fmla="*/ 377695 w 1120646"/>
                  <a:gd name="connsiteY13" fmla="*/ 0 h 1059640"/>
                  <a:gd name="connsiteX0" fmla="*/ 931759 w 931759"/>
                  <a:gd name="connsiteY0" fmla="*/ 1059640 h 1059640"/>
                  <a:gd name="connsiteX1" fmla="*/ 554420 w 931759"/>
                  <a:gd name="connsiteY1" fmla="*/ 1059640 h 1059640"/>
                  <a:gd name="connsiteX2" fmla="*/ 931759 w 931759"/>
                  <a:gd name="connsiteY2" fmla="*/ 1059640 h 1059640"/>
                  <a:gd name="connsiteX3" fmla="*/ 188888 w 931759"/>
                  <a:gd name="connsiteY3" fmla="*/ 114 h 1059640"/>
                  <a:gd name="connsiteX4" fmla="*/ 931759 w 931759"/>
                  <a:gd name="connsiteY4" fmla="*/ 1059640 h 1059640"/>
                  <a:gd name="connsiteX5" fmla="*/ 554420 w 931759"/>
                  <a:gd name="connsiteY5" fmla="*/ 1059640 h 1059640"/>
                  <a:gd name="connsiteX6" fmla="*/ 0 w 931759"/>
                  <a:gd name="connsiteY6" fmla="*/ 269358 h 1059640"/>
                  <a:gd name="connsiteX7" fmla="*/ 188888 w 931759"/>
                  <a:gd name="connsiteY7" fmla="*/ 114 h 1059640"/>
                  <a:gd name="connsiteX8" fmla="*/ 188808 w 931759"/>
                  <a:gd name="connsiteY8" fmla="*/ 0 h 1059640"/>
                  <a:gd name="connsiteX9" fmla="*/ 188860 w 931759"/>
                  <a:gd name="connsiteY9" fmla="*/ 75 h 1059640"/>
                  <a:gd name="connsiteX10" fmla="*/ 188808 w 931759"/>
                  <a:gd name="connsiteY10" fmla="*/ 0 h 10596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31759" h="1059640">
                    <a:moveTo>
                      <a:pt x="931759" y="1059640"/>
                    </a:moveTo>
                    <a:lnTo>
                      <a:pt x="554420" y="1059640"/>
                    </a:lnTo>
                    <a:lnTo>
                      <a:pt x="931759" y="1059640"/>
                    </a:lnTo>
                    <a:close/>
                    <a:moveTo>
                      <a:pt x="188888" y="114"/>
                    </a:moveTo>
                    <a:lnTo>
                      <a:pt x="931759" y="1059640"/>
                    </a:lnTo>
                    <a:lnTo>
                      <a:pt x="554420" y="1059640"/>
                    </a:lnTo>
                    <a:lnTo>
                      <a:pt x="0" y="269358"/>
                    </a:lnTo>
                    <a:lnTo>
                      <a:pt x="188888" y="114"/>
                    </a:lnTo>
                    <a:close/>
                    <a:moveTo>
                      <a:pt x="188808" y="0"/>
                    </a:moveTo>
                    <a:cubicBezTo>
                      <a:pt x="188825" y="25"/>
                      <a:pt x="188843" y="50"/>
                      <a:pt x="188860" y="75"/>
                    </a:cubicBezTo>
                    <a:cubicBezTo>
                      <a:pt x="188843" y="50"/>
                      <a:pt x="188825" y="25"/>
                      <a:pt x="188808" y="0"/>
                    </a:cubicBezTo>
                    <a:close/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</p:grpSp>
        <p:grpSp>
          <p:nvGrpSpPr>
            <p:cNvPr id="125" name="Gruppieren 124"/>
            <p:cNvGrpSpPr/>
            <p:nvPr userDrawn="1"/>
          </p:nvGrpSpPr>
          <p:grpSpPr>
            <a:xfrm>
              <a:off x="805344" y="6079748"/>
              <a:ext cx="911251" cy="1025605"/>
              <a:chOff x="805344" y="6079748"/>
              <a:chExt cx="911251" cy="1025605"/>
            </a:xfrm>
          </p:grpSpPr>
          <p:sp>
            <p:nvSpPr>
              <p:cNvPr id="126" name="Flussdiagramm: Daten 6"/>
              <p:cNvSpPr/>
              <p:nvPr userDrawn="1"/>
            </p:nvSpPr>
            <p:spPr>
              <a:xfrm rot="7500000" flipV="1">
                <a:off x="562101" y="6322991"/>
                <a:ext cx="1025603" cy="539118"/>
              </a:xfrm>
              <a:custGeom>
                <a:avLst/>
                <a:gdLst>
                  <a:gd name="connsiteX0" fmla="*/ 6779499 w 6779499"/>
                  <a:gd name="connsiteY0" fmla="*/ 0 h 542702"/>
                  <a:gd name="connsiteX1" fmla="*/ 6750112 w 6779499"/>
                  <a:gd name="connsiteY1" fmla="*/ 40353 h 542702"/>
                  <a:gd name="connsiteX2" fmla="*/ 6779499 w 6779499"/>
                  <a:gd name="connsiteY2" fmla="*/ 0 h 542702"/>
                  <a:gd name="connsiteX3" fmla="*/ 377295 w 6779499"/>
                  <a:gd name="connsiteY3" fmla="*/ 3988 h 542702"/>
                  <a:gd name="connsiteX4" fmla="*/ 572636 w 6779499"/>
                  <a:gd name="connsiteY4" fmla="*/ 542186 h 542702"/>
                  <a:gd name="connsiteX5" fmla="*/ 648517 w 6779499"/>
                  <a:gd name="connsiteY5" fmla="*/ 542118 h 542702"/>
                  <a:gd name="connsiteX6" fmla="*/ 1025603 w 6779499"/>
                  <a:gd name="connsiteY6" fmla="*/ 3584 h 542702"/>
                  <a:gd name="connsiteX7" fmla="*/ 377295 w 6779499"/>
                  <a:gd name="connsiteY7" fmla="*/ 3988 h 542702"/>
                  <a:gd name="connsiteX8" fmla="*/ 54 w 6779499"/>
                  <a:gd name="connsiteY8" fmla="*/ 542621 h 542702"/>
                  <a:gd name="connsiteX9" fmla="*/ 0 w 6779499"/>
                  <a:gd name="connsiteY9" fmla="*/ 542700 h 542702"/>
                  <a:gd name="connsiteX10" fmla="*/ 84 w 6779499"/>
                  <a:gd name="connsiteY10" fmla="*/ 542702 h 542702"/>
                  <a:gd name="connsiteX11" fmla="*/ 54 w 6779499"/>
                  <a:gd name="connsiteY11" fmla="*/ 542621 h 542702"/>
                  <a:gd name="connsiteX12" fmla="*/ 377052 w 6779499"/>
                  <a:gd name="connsiteY12" fmla="*/ 3988 h 542702"/>
                  <a:gd name="connsiteX13" fmla="*/ 188579 w 6779499"/>
                  <a:gd name="connsiteY13" fmla="*/ 273267 h 542702"/>
                  <a:gd name="connsiteX14" fmla="*/ 377211 w 6779499"/>
                  <a:gd name="connsiteY14" fmla="*/ 3987 h 542702"/>
                  <a:gd name="connsiteX15" fmla="*/ 377052 w 6779499"/>
                  <a:gd name="connsiteY15" fmla="*/ 3988 h 542702"/>
                  <a:gd name="connsiteX0" fmla="*/ 377295 w 1025603"/>
                  <a:gd name="connsiteY0" fmla="*/ 404 h 539118"/>
                  <a:gd name="connsiteX1" fmla="*/ 572636 w 1025603"/>
                  <a:gd name="connsiteY1" fmla="*/ 538602 h 539118"/>
                  <a:gd name="connsiteX2" fmla="*/ 648517 w 1025603"/>
                  <a:gd name="connsiteY2" fmla="*/ 538534 h 539118"/>
                  <a:gd name="connsiteX3" fmla="*/ 1025603 w 1025603"/>
                  <a:gd name="connsiteY3" fmla="*/ 0 h 539118"/>
                  <a:gd name="connsiteX4" fmla="*/ 377295 w 1025603"/>
                  <a:gd name="connsiteY4" fmla="*/ 404 h 539118"/>
                  <a:gd name="connsiteX5" fmla="*/ 54 w 1025603"/>
                  <a:gd name="connsiteY5" fmla="*/ 539037 h 539118"/>
                  <a:gd name="connsiteX6" fmla="*/ 0 w 1025603"/>
                  <a:gd name="connsiteY6" fmla="*/ 539116 h 539118"/>
                  <a:gd name="connsiteX7" fmla="*/ 84 w 1025603"/>
                  <a:gd name="connsiteY7" fmla="*/ 539118 h 539118"/>
                  <a:gd name="connsiteX8" fmla="*/ 54 w 1025603"/>
                  <a:gd name="connsiteY8" fmla="*/ 539037 h 539118"/>
                  <a:gd name="connsiteX9" fmla="*/ 377052 w 1025603"/>
                  <a:gd name="connsiteY9" fmla="*/ 404 h 539118"/>
                  <a:gd name="connsiteX10" fmla="*/ 188579 w 1025603"/>
                  <a:gd name="connsiteY10" fmla="*/ 269683 h 539118"/>
                  <a:gd name="connsiteX11" fmla="*/ 377211 w 1025603"/>
                  <a:gd name="connsiteY11" fmla="*/ 403 h 539118"/>
                  <a:gd name="connsiteX12" fmla="*/ 377052 w 1025603"/>
                  <a:gd name="connsiteY12" fmla="*/ 404 h 5391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025603" h="539118">
                    <a:moveTo>
                      <a:pt x="377295" y="404"/>
                    </a:moveTo>
                    <a:lnTo>
                      <a:pt x="572636" y="538602"/>
                    </a:lnTo>
                    <a:lnTo>
                      <a:pt x="648517" y="538534"/>
                    </a:lnTo>
                    <a:lnTo>
                      <a:pt x="1025603" y="0"/>
                    </a:lnTo>
                    <a:lnTo>
                      <a:pt x="377295" y="404"/>
                    </a:lnTo>
                    <a:close/>
                    <a:moveTo>
                      <a:pt x="54" y="539037"/>
                    </a:moveTo>
                    <a:cubicBezTo>
                      <a:pt x="36" y="539063"/>
                      <a:pt x="18" y="539090"/>
                      <a:pt x="0" y="539116"/>
                    </a:cubicBezTo>
                    <a:cubicBezTo>
                      <a:pt x="28" y="539117"/>
                      <a:pt x="56" y="539117"/>
                      <a:pt x="84" y="539118"/>
                    </a:cubicBezTo>
                    <a:lnTo>
                      <a:pt x="54" y="539037"/>
                    </a:lnTo>
                    <a:close/>
                    <a:moveTo>
                      <a:pt x="377052" y="404"/>
                    </a:moveTo>
                    <a:lnTo>
                      <a:pt x="188579" y="269683"/>
                    </a:lnTo>
                    <a:lnTo>
                      <a:pt x="377211" y="403"/>
                    </a:lnTo>
                    <a:lnTo>
                      <a:pt x="377052" y="404"/>
                    </a:lnTo>
                    <a:close/>
                  </a:path>
                </a:pathLst>
              </a:custGeom>
              <a:solidFill>
                <a:schemeClr val="accent3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dirty="0"/>
              </a:p>
            </p:txBody>
          </p:sp>
          <p:sp>
            <p:nvSpPr>
              <p:cNvPr id="127" name="Flussdiagramm: Daten 6"/>
              <p:cNvSpPr/>
              <p:nvPr userDrawn="1"/>
            </p:nvSpPr>
            <p:spPr>
              <a:xfrm rot="14100000" flipH="1" flipV="1">
                <a:off x="934236" y="6322993"/>
                <a:ext cx="1025602" cy="539117"/>
              </a:xfrm>
              <a:custGeom>
                <a:avLst/>
                <a:gdLst/>
                <a:ahLst/>
                <a:cxnLst/>
                <a:rect l="l" t="t" r="r" b="b"/>
                <a:pathLst>
                  <a:path w="1025602" h="539117">
                    <a:moveTo>
                      <a:pt x="377297" y="404"/>
                    </a:moveTo>
                    <a:lnTo>
                      <a:pt x="1025602" y="0"/>
                    </a:lnTo>
                    <a:lnTo>
                      <a:pt x="648516" y="538535"/>
                    </a:lnTo>
                    <a:lnTo>
                      <a:pt x="572638" y="538603"/>
                    </a:lnTo>
                    <a:close/>
                    <a:moveTo>
                      <a:pt x="0" y="539117"/>
                    </a:moveTo>
                    <a:lnTo>
                      <a:pt x="57" y="539038"/>
                    </a:lnTo>
                    <a:lnTo>
                      <a:pt x="86" y="539117"/>
                    </a:lnTo>
                    <a:close/>
                    <a:moveTo>
                      <a:pt x="377053" y="404"/>
                    </a:moveTo>
                    <a:lnTo>
                      <a:pt x="377213" y="404"/>
                    </a:lnTo>
                    <a:lnTo>
                      <a:pt x="188581" y="269683"/>
                    </a:lnTo>
                    <a:close/>
                  </a:path>
                </a:pathLst>
              </a:custGeom>
              <a:solidFill>
                <a:schemeClr val="accent3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dirty="0"/>
              </a:p>
            </p:txBody>
          </p:sp>
          <p:sp>
            <p:nvSpPr>
              <p:cNvPr id="128" name="Flussdiagramm: Daten 6"/>
              <p:cNvSpPr/>
              <p:nvPr userDrawn="1"/>
            </p:nvSpPr>
            <p:spPr>
              <a:xfrm rot="7500000" flipV="1">
                <a:off x="918665" y="6137807"/>
                <a:ext cx="572582" cy="538714"/>
              </a:xfrm>
              <a:custGeom>
                <a:avLst/>
                <a:gdLst/>
                <a:ahLst/>
                <a:cxnLst/>
                <a:rect l="l" t="t" r="r" b="b"/>
                <a:pathLst>
                  <a:path w="572582" h="538714">
                    <a:moveTo>
                      <a:pt x="188525" y="269280"/>
                    </a:moveTo>
                    <a:lnTo>
                      <a:pt x="0" y="538634"/>
                    </a:lnTo>
                    <a:lnTo>
                      <a:pt x="29" y="538714"/>
                    </a:lnTo>
                    <a:lnTo>
                      <a:pt x="572582" y="538199"/>
                    </a:lnTo>
                    <a:lnTo>
                      <a:pt x="377240" y="0"/>
                    </a:lnTo>
                    <a:lnTo>
                      <a:pt x="377156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dirty="0"/>
              </a:p>
            </p:txBody>
          </p:sp>
        </p:grpSp>
      </p:grpSp>
      <p:grpSp>
        <p:nvGrpSpPr>
          <p:cNvPr id="135" name="Gruppieren 134"/>
          <p:cNvGrpSpPr/>
          <p:nvPr userDrawn="1"/>
        </p:nvGrpSpPr>
        <p:grpSpPr>
          <a:xfrm>
            <a:off x="3534642" y="-217533"/>
            <a:ext cx="5609358" cy="3398197"/>
            <a:chOff x="5096181" y="-364099"/>
            <a:chExt cx="7116058" cy="5747957"/>
          </a:xfrm>
        </p:grpSpPr>
        <p:grpSp>
          <p:nvGrpSpPr>
            <p:cNvPr id="136" name="Gruppieren 135"/>
            <p:cNvGrpSpPr/>
            <p:nvPr userDrawn="1"/>
          </p:nvGrpSpPr>
          <p:grpSpPr>
            <a:xfrm>
              <a:off x="7412564" y="0"/>
              <a:ext cx="4799675" cy="5383858"/>
              <a:chOff x="7412564" y="0"/>
              <a:chExt cx="4799675" cy="5383858"/>
            </a:xfrm>
          </p:grpSpPr>
          <p:sp>
            <p:nvSpPr>
              <p:cNvPr id="161" name="Flussdiagramm: Daten 6"/>
              <p:cNvSpPr/>
              <p:nvPr userDrawn="1"/>
            </p:nvSpPr>
            <p:spPr>
              <a:xfrm rot="18300000" flipV="1">
                <a:off x="11138042" y="4789119"/>
                <a:ext cx="612864" cy="576614"/>
              </a:xfrm>
              <a:custGeom>
                <a:avLst/>
                <a:gdLst/>
                <a:ahLst/>
                <a:cxnLst/>
                <a:rect l="l" t="t" r="r" b="b"/>
                <a:pathLst>
                  <a:path w="668945" h="629378">
                    <a:moveTo>
                      <a:pt x="220252" y="314599"/>
                    </a:moveTo>
                    <a:lnTo>
                      <a:pt x="0" y="629286"/>
                    </a:lnTo>
                    <a:lnTo>
                      <a:pt x="33" y="629378"/>
                    </a:lnTo>
                    <a:lnTo>
                      <a:pt x="668945" y="628777"/>
                    </a:lnTo>
                    <a:lnTo>
                      <a:pt x="440728" y="0"/>
                    </a:lnTo>
                    <a:lnTo>
                      <a:pt x="440630" y="0"/>
                    </a:lnTo>
                    <a:close/>
                  </a:path>
                </a:pathLst>
              </a:custGeom>
              <a:solidFill>
                <a:schemeClr val="accent3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dirty="0"/>
              </a:p>
            </p:txBody>
          </p:sp>
          <p:sp>
            <p:nvSpPr>
              <p:cNvPr id="162" name="Rechteck 64"/>
              <p:cNvSpPr/>
              <p:nvPr userDrawn="1"/>
            </p:nvSpPr>
            <p:spPr>
              <a:xfrm>
                <a:off x="7412564" y="0"/>
                <a:ext cx="4323966" cy="5163263"/>
              </a:xfrm>
              <a:custGeom>
                <a:avLst/>
                <a:gdLst/>
                <a:ahLst/>
                <a:cxnLst/>
                <a:rect l="l" t="t" r="r" b="b"/>
                <a:pathLst>
                  <a:path w="4323966" h="5163263">
                    <a:moveTo>
                      <a:pt x="3620052" y="5163123"/>
                    </a:moveTo>
                    <a:lnTo>
                      <a:pt x="3971956" y="5163193"/>
                    </a:lnTo>
                    <a:lnTo>
                      <a:pt x="3620150" y="5163263"/>
                    </a:lnTo>
                    <a:close/>
                    <a:moveTo>
                      <a:pt x="4323914" y="5163049"/>
                    </a:moveTo>
                    <a:lnTo>
                      <a:pt x="4323966" y="5163124"/>
                    </a:lnTo>
                    <a:lnTo>
                      <a:pt x="4323863" y="5163123"/>
                    </a:lnTo>
                    <a:close/>
                    <a:moveTo>
                      <a:pt x="0" y="0"/>
                    </a:moveTo>
                    <a:lnTo>
                      <a:pt x="701793" y="0"/>
                    </a:lnTo>
                    <a:lnTo>
                      <a:pt x="3971956" y="4661361"/>
                    </a:lnTo>
                    <a:lnTo>
                      <a:pt x="3620000" y="5163049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/>
                <a:endParaRPr lang="de-DE"/>
              </a:p>
            </p:txBody>
          </p:sp>
          <p:sp>
            <p:nvSpPr>
              <p:cNvPr id="163" name="Rechteck 70"/>
              <p:cNvSpPr/>
              <p:nvPr userDrawn="1"/>
            </p:nvSpPr>
            <p:spPr>
              <a:xfrm>
                <a:off x="11032510" y="3481511"/>
                <a:ext cx="1179729" cy="1681751"/>
              </a:xfrm>
              <a:custGeom>
                <a:avLst/>
                <a:gdLst/>
                <a:ahLst/>
                <a:cxnLst/>
                <a:rect l="l" t="t" r="r" b="b"/>
                <a:pathLst>
                  <a:path w="1179729" h="1681751">
                    <a:moveTo>
                      <a:pt x="703915" y="1681612"/>
                    </a:moveTo>
                    <a:lnTo>
                      <a:pt x="703816" y="1681751"/>
                    </a:lnTo>
                    <a:lnTo>
                      <a:pt x="352009" y="1681682"/>
                    </a:lnTo>
                    <a:close/>
                    <a:moveTo>
                      <a:pt x="51" y="1681538"/>
                    </a:moveTo>
                    <a:lnTo>
                      <a:pt x="103" y="1681611"/>
                    </a:lnTo>
                    <a:lnTo>
                      <a:pt x="0" y="1681612"/>
                    </a:lnTo>
                    <a:close/>
                    <a:moveTo>
                      <a:pt x="1179729" y="0"/>
                    </a:moveTo>
                    <a:lnTo>
                      <a:pt x="1179729" y="1002978"/>
                    </a:lnTo>
                    <a:lnTo>
                      <a:pt x="703966" y="1681538"/>
                    </a:lnTo>
                    <a:lnTo>
                      <a:pt x="352009" y="117985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/>
                <a:endParaRPr lang="de-DE"/>
              </a:p>
            </p:txBody>
          </p:sp>
        </p:grpSp>
        <p:grpSp>
          <p:nvGrpSpPr>
            <p:cNvPr id="137" name="Gruppieren 136"/>
            <p:cNvGrpSpPr/>
            <p:nvPr userDrawn="1"/>
          </p:nvGrpSpPr>
          <p:grpSpPr>
            <a:xfrm>
              <a:off x="5096181" y="-364099"/>
              <a:ext cx="2182565" cy="2194247"/>
              <a:chOff x="5096181" y="-364099"/>
              <a:chExt cx="2182565" cy="2194247"/>
            </a:xfrm>
          </p:grpSpPr>
          <p:sp>
            <p:nvSpPr>
              <p:cNvPr id="158" name="Flussdiagramm: Daten 6"/>
              <p:cNvSpPr/>
              <p:nvPr userDrawn="1"/>
            </p:nvSpPr>
            <p:spPr>
              <a:xfrm rot="3300000" flipH="1" flipV="1">
                <a:off x="4287921" y="444161"/>
                <a:ext cx="2194247" cy="577727"/>
              </a:xfrm>
              <a:custGeom>
                <a:avLst/>
                <a:gdLst/>
                <a:ahLst/>
                <a:cxnLst/>
                <a:rect l="l" t="t" r="r" b="b"/>
                <a:pathLst>
                  <a:path w="2194247" h="577727">
                    <a:moveTo>
                      <a:pt x="403750" y="1115"/>
                    </a:moveTo>
                    <a:lnTo>
                      <a:pt x="201848" y="289338"/>
                    </a:lnTo>
                    <a:lnTo>
                      <a:pt x="403580" y="1115"/>
                    </a:lnTo>
                    <a:close/>
                    <a:moveTo>
                      <a:pt x="92" y="577727"/>
                    </a:moveTo>
                    <a:lnTo>
                      <a:pt x="0" y="577727"/>
                    </a:lnTo>
                    <a:lnTo>
                      <a:pt x="60" y="577643"/>
                    </a:lnTo>
                    <a:close/>
                    <a:moveTo>
                      <a:pt x="2194247" y="0"/>
                    </a:moveTo>
                    <a:lnTo>
                      <a:pt x="1790844" y="576119"/>
                    </a:lnTo>
                    <a:lnTo>
                      <a:pt x="612925" y="577177"/>
                    </a:lnTo>
                    <a:lnTo>
                      <a:pt x="403841" y="1115"/>
                    </a:ln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dirty="0"/>
              </a:p>
            </p:txBody>
          </p:sp>
          <p:sp>
            <p:nvSpPr>
              <p:cNvPr id="159" name="Flussdiagramm: Daten 6"/>
              <p:cNvSpPr/>
              <p:nvPr userDrawn="1"/>
            </p:nvSpPr>
            <p:spPr>
              <a:xfrm rot="18300000" flipV="1">
                <a:off x="5652464" y="1092046"/>
                <a:ext cx="612864" cy="576614"/>
              </a:xfrm>
              <a:custGeom>
                <a:avLst/>
                <a:gdLst/>
                <a:ahLst/>
                <a:cxnLst/>
                <a:rect l="l" t="t" r="r" b="b"/>
                <a:pathLst>
                  <a:path w="668945" h="629378">
                    <a:moveTo>
                      <a:pt x="220252" y="314599"/>
                    </a:moveTo>
                    <a:lnTo>
                      <a:pt x="0" y="629286"/>
                    </a:lnTo>
                    <a:lnTo>
                      <a:pt x="33" y="629378"/>
                    </a:lnTo>
                    <a:lnTo>
                      <a:pt x="668945" y="628777"/>
                    </a:lnTo>
                    <a:lnTo>
                      <a:pt x="440728" y="0"/>
                    </a:lnTo>
                    <a:lnTo>
                      <a:pt x="440630" y="0"/>
                    </a:lnTo>
                    <a:close/>
                  </a:path>
                </a:pathLst>
              </a:cu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dirty="0"/>
              </a:p>
            </p:txBody>
          </p:sp>
          <p:sp>
            <p:nvSpPr>
              <p:cNvPr id="160" name="Rechteck 58"/>
              <p:cNvSpPr/>
              <p:nvPr userDrawn="1"/>
            </p:nvSpPr>
            <p:spPr>
              <a:xfrm>
                <a:off x="5546932" y="0"/>
                <a:ext cx="1731814" cy="1466188"/>
              </a:xfrm>
              <a:custGeom>
                <a:avLst/>
                <a:gdLst/>
                <a:ahLst/>
                <a:cxnLst/>
                <a:rect l="l" t="t" r="r" b="b"/>
                <a:pathLst>
                  <a:path w="1731814" h="1466188">
                    <a:moveTo>
                      <a:pt x="703915" y="1466049"/>
                    </a:moveTo>
                    <a:lnTo>
                      <a:pt x="703816" y="1466188"/>
                    </a:lnTo>
                    <a:lnTo>
                      <a:pt x="352009" y="1466120"/>
                    </a:lnTo>
                    <a:close/>
                    <a:moveTo>
                      <a:pt x="51" y="1465976"/>
                    </a:moveTo>
                    <a:lnTo>
                      <a:pt x="103" y="1466049"/>
                    </a:lnTo>
                    <a:lnTo>
                      <a:pt x="0" y="1466049"/>
                    </a:lnTo>
                    <a:close/>
                    <a:moveTo>
                      <a:pt x="1028502" y="0"/>
                    </a:moveTo>
                    <a:lnTo>
                      <a:pt x="1731814" y="0"/>
                    </a:lnTo>
                    <a:lnTo>
                      <a:pt x="703966" y="1465976"/>
                    </a:lnTo>
                    <a:lnTo>
                      <a:pt x="352009" y="964288"/>
                    </a:ln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/>
                <a:endParaRPr lang="de-DE"/>
              </a:p>
            </p:txBody>
          </p:sp>
        </p:grpSp>
        <p:grpSp>
          <p:nvGrpSpPr>
            <p:cNvPr id="138" name="Gruppieren 137"/>
            <p:cNvGrpSpPr/>
            <p:nvPr userDrawn="1"/>
          </p:nvGrpSpPr>
          <p:grpSpPr>
            <a:xfrm>
              <a:off x="6940642" y="0"/>
              <a:ext cx="2274153" cy="1470862"/>
              <a:chOff x="6940642" y="0"/>
              <a:chExt cx="2274153" cy="1470862"/>
            </a:xfrm>
          </p:grpSpPr>
          <p:sp>
            <p:nvSpPr>
              <p:cNvPr id="155" name="Flussdiagramm: Daten 6"/>
              <p:cNvSpPr/>
              <p:nvPr userDrawn="1"/>
            </p:nvSpPr>
            <p:spPr>
              <a:xfrm rot="18300000" flipV="1">
                <a:off x="7945440" y="1151680"/>
                <a:ext cx="328909" cy="309456"/>
              </a:xfrm>
              <a:custGeom>
                <a:avLst/>
                <a:gdLst/>
                <a:ahLst/>
                <a:cxnLst/>
                <a:rect l="l" t="t" r="r" b="b"/>
                <a:pathLst>
                  <a:path w="328909" h="309456">
                    <a:moveTo>
                      <a:pt x="108294" y="154684"/>
                    </a:moveTo>
                    <a:lnTo>
                      <a:pt x="0" y="309410"/>
                    </a:lnTo>
                    <a:lnTo>
                      <a:pt x="16" y="309456"/>
                    </a:lnTo>
                    <a:lnTo>
                      <a:pt x="328909" y="309160"/>
                    </a:lnTo>
                    <a:lnTo>
                      <a:pt x="216699" y="0"/>
                    </a:lnTo>
                    <a:lnTo>
                      <a:pt x="216651" y="0"/>
                    </a:lnTo>
                    <a:close/>
                  </a:path>
                </a:pathLst>
              </a:custGeom>
              <a:solidFill>
                <a:schemeClr val="accent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dirty="0"/>
              </a:p>
            </p:txBody>
          </p:sp>
          <p:sp>
            <p:nvSpPr>
              <p:cNvPr id="156" name="Rechteck 61"/>
              <p:cNvSpPr/>
              <p:nvPr userDrawn="1"/>
            </p:nvSpPr>
            <p:spPr>
              <a:xfrm>
                <a:off x="6940642" y="0"/>
                <a:ext cx="1325990" cy="1352474"/>
              </a:xfrm>
              <a:custGeom>
                <a:avLst/>
                <a:gdLst/>
                <a:ahLst/>
                <a:cxnLst/>
                <a:rect l="l" t="t" r="r" b="b"/>
                <a:pathLst>
                  <a:path w="1325990" h="1352474">
                    <a:moveTo>
                      <a:pt x="948216" y="1352399"/>
                    </a:moveTo>
                    <a:lnTo>
                      <a:pt x="1137075" y="1352438"/>
                    </a:lnTo>
                    <a:lnTo>
                      <a:pt x="948268" y="1352474"/>
                    </a:lnTo>
                    <a:close/>
                    <a:moveTo>
                      <a:pt x="1325962" y="1352359"/>
                    </a:moveTo>
                    <a:lnTo>
                      <a:pt x="1325990" y="1352400"/>
                    </a:lnTo>
                    <a:lnTo>
                      <a:pt x="1325935" y="1352399"/>
                    </a:lnTo>
                    <a:close/>
                    <a:moveTo>
                      <a:pt x="0" y="0"/>
                    </a:moveTo>
                    <a:lnTo>
                      <a:pt x="377220" y="0"/>
                    </a:lnTo>
                    <a:lnTo>
                      <a:pt x="1137076" y="1083116"/>
                    </a:lnTo>
                    <a:lnTo>
                      <a:pt x="948188" y="1352360"/>
                    </a:lnTo>
                    <a:close/>
                  </a:path>
                </a:pathLst>
              </a:custGeom>
              <a:solidFill>
                <a:schemeClr val="tx2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/>
                <a:endParaRPr lang="de-DE"/>
              </a:p>
            </p:txBody>
          </p:sp>
          <p:sp>
            <p:nvSpPr>
              <p:cNvPr id="157" name="Rechteck 62"/>
              <p:cNvSpPr/>
              <p:nvPr userDrawn="1"/>
            </p:nvSpPr>
            <p:spPr>
              <a:xfrm>
                <a:off x="7888805" y="0"/>
                <a:ext cx="1325990" cy="1352475"/>
              </a:xfrm>
              <a:custGeom>
                <a:avLst/>
                <a:gdLst/>
                <a:ahLst/>
                <a:cxnLst/>
                <a:rect l="l" t="t" r="r" b="b"/>
                <a:pathLst>
                  <a:path w="1325990" h="1352475">
                    <a:moveTo>
                      <a:pt x="377774" y="1352400"/>
                    </a:moveTo>
                    <a:lnTo>
                      <a:pt x="377722" y="1352475"/>
                    </a:lnTo>
                    <a:lnTo>
                      <a:pt x="188914" y="1352438"/>
                    </a:lnTo>
                    <a:close/>
                    <a:moveTo>
                      <a:pt x="26" y="1352361"/>
                    </a:moveTo>
                    <a:lnTo>
                      <a:pt x="55" y="1352400"/>
                    </a:lnTo>
                    <a:lnTo>
                      <a:pt x="0" y="1352400"/>
                    </a:lnTo>
                    <a:close/>
                    <a:moveTo>
                      <a:pt x="948771" y="0"/>
                    </a:moveTo>
                    <a:lnTo>
                      <a:pt x="1325990" y="0"/>
                    </a:lnTo>
                    <a:lnTo>
                      <a:pt x="377802" y="1352361"/>
                    </a:lnTo>
                    <a:lnTo>
                      <a:pt x="188914" y="1083117"/>
                    </a:lnTo>
                    <a:close/>
                  </a:path>
                </a:pathLst>
              </a:custGeom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/>
                <a:endParaRPr lang="de-DE"/>
              </a:p>
            </p:txBody>
          </p:sp>
        </p:grpSp>
        <p:grpSp>
          <p:nvGrpSpPr>
            <p:cNvPr id="139" name="Gruppieren 138"/>
            <p:cNvGrpSpPr/>
            <p:nvPr userDrawn="1"/>
          </p:nvGrpSpPr>
          <p:grpSpPr>
            <a:xfrm>
              <a:off x="9665525" y="0"/>
              <a:ext cx="2546714" cy="2285187"/>
              <a:chOff x="9665525" y="0"/>
              <a:chExt cx="2546714" cy="2285187"/>
            </a:xfrm>
          </p:grpSpPr>
          <p:sp>
            <p:nvSpPr>
              <p:cNvPr id="152" name="Flussdiagramm: Daten 6"/>
              <p:cNvSpPr/>
              <p:nvPr userDrawn="1"/>
            </p:nvSpPr>
            <p:spPr>
              <a:xfrm rot="18300000" flipV="1">
                <a:off x="11241275" y="1966005"/>
                <a:ext cx="328909" cy="309456"/>
              </a:xfrm>
              <a:custGeom>
                <a:avLst/>
                <a:gdLst/>
                <a:ahLst/>
                <a:cxnLst/>
                <a:rect l="l" t="t" r="r" b="b"/>
                <a:pathLst>
                  <a:path w="328909" h="309456">
                    <a:moveTo>
                      <a:pt x="108294" y="154684"/>
                    </a:moveTo>
                    <a:lnTo>
                      <a:pt x="0" y="309410"/>
                    </a:lnTo>
                    <a:lnTo>
                      <a:pt x="16" y="309456"/>
                    </a:lnTo>
                    <a:lnTo>
                      <a:pt x="328909" y="309160"/>
                    </a:lnTo>
                    <a:lnTo>
                      <a:pt x="216699" y="0"/>
                    </a:lnTo>
                    <a:lnTo>
                      <a:pt x="216651" y="0"/>
                    </a:ln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dirty="0"/>
              </a:p>
            </p:txBody>
          </p:sp>
          <p:sp>
            <p:nvSpPr>
              <p:cNvPr id="153" name="Rechteck 66"/>
              <p:cNvSpPr/>
              <p:nvPr userDrawn="1"/>
            </p:nvSpPr>
            <p:spPr>
              <a:xfrm>
                <a:off x="9665525" y="0"/>
                <a:ext cx="1896942" cy="2166799"/>
              </a:xfrm>
              <a:custGeom>
                <a:avLst/>
                <a:gdLst/>
                <a:ahLst/>
                <a:cxnLst/>
                <a:rect l="l" t="t" r="r" b="b"/>
                <a:pathLst>
                  <a:path w="1896942" h="2166799">
                    <a:moveTo>
                      <a:pt x="1519167" y="2166724"/>
                    </a:moveTo>
                    <a:lnTo>
                      <a:pt x="1708027" y="2166763"/>
                    </a:lnTo>
                    <a:lnTo>
                      <a:pt x="1519219" y="2166799"/>
                    </a:lnTo>
                    <a:close/>
                    <a:moveTo>
                      <a:pt x="1896914" y="2166684"/>
                    </a:moveTo>
                    <a:lnTo>
                      <a:pt x="1896942" y="2166725"/>
                    </a:lnTo>
                    <a:lnTo>
                      <a:pt x="1896887" y="2166724"/>
                    </a:lnTo>
                    <a:close/>
                    <a:moveTo>
                      <a:pt x="0" y="0"/>
                    </a:moveTo>
                    <a:lnTo>
                      <a:pt x="376883" y="0"/>
                    </a:lnTo>
                    <a:lnTo>
                      <a:pt x="1708027" y="1897441"/>
                    </a:lnTo>
                    <a:lnTo>
                      <a:pt x="1519139" y="2166685"/>
                    </a:lnTo>
                    <a:close/>
                  </a:path>
                </a:pathLst>
              </a:custGeom>
              <a:solidFill>
                <a:schemeClr val="accent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/>
                <a:endParaRPr lang="de-DE"/>
              </a:p>
            </p:txBody>
          </p:sp>
          <p:sp>
            <p:nvSpPr>
              <p:cNvPr id="154" name="Rechteck 68"/>
              <p:cNvSpPr/>
              <p:nvPr userDrawn="1"/>
            </p:nvSpPr>
            <p:spPr>
              <a:xfrm>
                <a:off x="11184639" y="701962"/>
                <a:ext cx="1027600" cy="1464838"/>
              </a:xfrm>
              <a:custGeom>
                <a:avLst/>
                <a:gdLst/>
                <a:ahLst/>
                <a:cxnLst/>
                <a:rect l="l" t="t" r="r" b="b"/>
                <a:pathLst>
                  <a:path w="1027600" h="1464838">
                    <a:moveTo>
                      <a:pt x="377775" y="1464763"/>
                    </a:moveTo>
                    <a:lnTo>
                      <a:pt x="377723" y="1464838"/>
                    </a:lnTo>
                    <a:lnTo>
                      <a:pt x="188914" y="1464801"/>
                    </a:lnTo>
                    <a:close/>
                    <a:moveTo>
                      <a:pt x="27" y="1464723"/>
                    </a:moveTo>
                    <a:lnTo>
                      <a:pt x="55" y="1464763"/>
                    </a:lnTo>
                    <a:lnTo>
                      <a:pt x="0" y="1464763"/>
                    </a:lnTo>
                    <a:close/>
                    <a:moveTo>
                      <a:pt x="1027600" y="0"/>
                    </a:moveTo>
                    <a:lnTo>
                      <a:pt x="1027600" y="537945"/>
                    </a:lnTo>
                    <a:lnTo>
                      <a:pt x="377803" y="1464724"/>
                    </a:lnTo>
                    <a:lnTo>
                      <a:pt x="188915" y="119548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/>
                <a:endParaRPr lang="de-DE"/>
              </a:p>
            </p:txBody>
          </p:sp>
        </p:grpSp>
        <p:grpSp>
          <p:nvGrpSpPr>
            <p:cNvPr id="140" name="Gruppieren 139"/>
            <p:cNvGrpSpPr/>
            <p:nvPr userDrawn="1"/>
          </p:nvGrpSpPr>
          <p:grpSpPr>
            <a:xfrm>
              <a:off x="8669764" y="0"/>
              <a:ext cx="3542475" cy="3590769"/>
              <a:chOff x="8669764" y="0"/>
              <a:chExt cx="3542475" cy="3590769"/>
            </a:xfrm>
          </p:grpSpPr>
          <p:sp>
            <p:nvSpPr>
              <p:cNvPr id="149" name="Flussdiagramm: Daten 6"/>
              <p:cNvSpPr/>
              <p:nvPr userDrawn="1"/>
            </p:nvSpPr>
            <p:spPr>
              <a:xfrm rot="18300000" flipV="1">
                <a:off x="11138042" y="2996030"/>
                <a:ext cx="612864" cy="576614"/>
              </a:xfrm>
              <a:custGeom>
                <a:avLst/>
                <a:gdLst/>
                <a:ahLst/>
                <a:cxnLst/>
                <a:rect l="l" t="t" r="r" b="b"/>
                <a:pathLst>
                  <a:path w="668945" h="629378">
                    <a:moveTo>
                      <a:pt x="220252" y="314599"/>
                    </a:moveTo>
                    <a:lnTo>
                      <a:pt x="0" y="629286"/>
                    </a:lnTo>
                    <a:lnTo>
                      <a:pt x="33" y="629378"/>
                    </a:lnTo>
                    <a:lnTo>
                      <a:pt x="668945" y="628777"/>
                    </a:lnTo>
                    <a:lnTo>
                      <a:pt x="440728" y="0"/>
                    </a:lnTo>
                    <a:lnTo>
                      <a:pt x="440630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dirty="0"/>
              </a:p>
            </p:txBody>
          </p:sp>
          <p:sp>
            <p:nvSpPr>
              <p:cNvPr id="150" name="Rechteck 65"/>
              <p:cNvSpPr/>
              <p:nvPr userDrawn="1"/>
            </p:nvSpPr>
            <p:spPr>
              <a:xfrm>
                <a:off x="8669764" y="0"/>
                <a:ext cx="3066766" cy="3370173"/>
              </a:xfrm>
              <a:custGeom>
                <a:avLst/>
                <a:gdLst/>
                <a:ahLst/>
                <a:cxnLst/>
                <a:rect l="l" t="t" r="r" b="b"/>
                <a:pathLst>
                  <a:path w="3066766" h="3370173">
                    <a:moveTo>
                      <a:pt x="2362852" y="3370034"/>
                    </a:moveTo>
                    <a:lnTo>
                      <a:pt x="2714756" y="3370104"/>
                    </a:lnTo>
                    <a:lnTo>
                      <a:pt x="2362950" y="3370173"/>
                    </a:lnTo>
                    <a:close/>
                    <a:moveTo>
                      <a:pt x="3066714" y="3369960"/>
                    </a:moveTo>
                    <a:lnTo>
                      <a:pt x="3066766" y="3370034"/>
                    </a:lnTo>
                    <a:lnTo>
                      <a:pt x="3066663" y="3370034"/>
                    </a:lnTo>
                    <a:close/>
                    <a:moveTo>
                      <a:pt x="0" y="0"/>
                    </a:moveTo>
                    <a:lnTo>
                      <a:pt x="702529" y="0"/>
                    </a:lnTo>
                    <a:lnTo>
                      <a:pt x="2714756" y="2868272"/>
                    </a:lnTo>
                    <a:lnTo>
                      <a:pt x="2362800" y="3369959"/>
                    </a:lnTo>
                    <a:close/>
                  </a:path>
                </a:pathLst>
              </a:cu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/>
                <a:endParaRPr lang="de-DE"/>
              </a:p>
            </p:txBody>
          </p:sp>
          <p:sp>
            <p:nvSpPr>
              <p:cNvPr id="151" name="Rechteck 69"/>
              <p:cNvSpPr/>
              <p:nvPr userDrawn="1"/>
            </p:nvSpPr>
            <p:spPr>
              <a:xfrm>
                <a:off x="11032510" y="1688422"/>
                <a:ext cx="1179729" cy="1681750"/>
              </a:xfrm>
              <a:custGeom>
                <a:avLst/>
                <a:gdLst/>
                <a:ahLst/>
                <a:cxnLst/>
                <a:rect l="l" t="t" r="r" b="b"/>
                <a:pathLst>
                  <a:path w="1179729" h="1681750">
                    <a:moveTo>
                      <a:pt x="703915" y="1681611"/>
                    </a:moveTo>
                    <a:lnTo>
                      <a:pt x="703816" y="1681750"/>
                    </a:lnTo>
                    <a:lnTo>
                      <a:pt x="352009" y="1681681"/>
                    </a:lnTo>
                    <a:close/>
                    <a:moveTo>
                      <a:pt x="51" y="1681538"/>
                    </a:moveTo>
                    <a:lnTo>
                      <a:pt x="103" y="1681611"/>
                    </a:lnTo>
                    <a:lnTo>
                      <a:pt x="0" y="1681611"/>
                    </a:lnTo>
                    <a:close/>
                    <a:moveTo>
                      <a:pt x="1179729" y="0"/>
                    </a:moveTo>
                    <a:lnTo>
                      <a:pt x="1179729" y="1002977"/>
                    </a:lnTo>
                    <a:lnTo>
                      <a:pt x="703966" y="1681538"/>
                    </a:lnTo>
                    <a:lnTo>
                      <a:pt x="352009" y="1179850"/>
                    </a:lnTo>
                    <a:close/>
                  </a:path>
                </a:pathLst>
              </a:custGeom>
              <a:solidFill>
                <a:schemeClr val="accent4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/>
                <a:endParaRPr lang="de-DE"/>
              </a:p>
            </p:txBody>
          </p:sp>
        </p:grpSp>
        <p:grpSp>
          <p:nvGrpSpPr>
            <p:cNvPr id="141" name="Gruppieren 140"/>
            <p:cNvGrpSpPr/>
            <p:nvPr userDrawn="1"/>
          </p:nvGrpSpPr>
          <p:grpSpPr>
            <a:xfrm>
              <a:off x="6077931" y="0"/>
              <a:ext cx="4126388" cy="2661475"/>
              <a:chOff x="6077931" y="0"/>
              <a:chExt cx="4126388" cy="2661475"/>
            </a:xfrm>
          </p:grpSpPr>
          <p:sp>
            <p:nvSpPr>
              <p:cNvPr id="146" name="Flussdiagramm: Daten 6"/>
              <p:cNvSpPr/>
              <p:nvPr userDrawn="1"/>
            </p:nvSpPr>
            <p:spPr>
              <a:xfrm rot="18300000" flipV="1">
                <a:off x="7894647" y="2066736"/>
                <a:ext cx="612864" cy="576614"/>
              </a:xfrm>
              <a:custGeom>
                <a:avLst/>
                <a:gdLst/>
                <a:ahLst/>
                <a:cxnLst/>
                <a:rect l="l" t="t" r="r" b="b"/>
                <a:pathLst>
                  <a:path w="668945" h="629378">
                    <a:moveTo>
                      <a:pt x="220252" y="314599"/>
                    </a:moveTo>
                    <a:lnTo>
                      <a:pt x="0" y="629286"/>
                    </a:lnTo>
                    <a:lnTo>
                      <a:pt x="33" y="629378"/>
                    </a:lnTo>
                    <a:lnTo>
                      <a:pt x="668945" y="628777"/>
                    </a:lnTo>
                    <a:lnTo>
                      <a:pt x="440728" y="0"/>
                    </a:lnTo>
                    <a:lnTo>
                      <a:pt x="440630" y="0"/>
                    </a:lnTo>
                    <a:close/>
                  </a:path>
                </a:pathLst>
              </a:cu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dirty="0"/>
              </a:p>
            </p:txBody>
          </p:sp>
          <p:sp>
            <p:nvSpPr>
              <p:cNvPr id="147" name="Rechteck 59"/>
              <p:cNvSpPr/>
              <p:nvPr userDrawn="1"/>
            </p:nvSpPr>
            <p:spPr>
              <a:xfrm>
                <a:off x="6077931" y="0"/>
                <a:ext cx="2415205" cy="2440879"/>
              </a:xfrm>
              <a:custGeom>
                <a:avLst/>
                <a:gdLst/>
                <a:ahLst/>
                <a:cxnLst/>
                <a:rect l="l" t="t" r="r" b="b"/>
                <a:pathLst>
                  <a:path w="2415205" h="2440879">
                    <a:moveTo>
                      <a:pt x="1711291" y="2440740"/>
                    </a:moveTo>
                    <a:lnTo>
                      <a:pt x="2063195" y="2440810"/>
                    </a:lnTo>
                    <a:lnTo>
                      <a:pt x="1711388" y="2440879"/>
                    </a:lnTo>
                    <a:close/>
                    <a:moveTo>
                      <a:pt x="2415153" y="2440666"/>
                    </a:moveTo>
                    <a:lnTo>
                      <a:pt x="2415205" y="2440740"/>
                    </a:lnTo>
                    <a:lnTo>
                      <a:pt x="2415102" y="2440740"/>
                    </a:lnTo>
                    <a:close/>
                    <a:moveTo>
                      <a:pt x="0" y="0"/>
                    </a:moveTo>
                    <a:lnTo>
                      <a:pt x="702911" y="0"/>
                    </a:lnTo>
                    <a:lnTo>
                      <a:pt x="2063195" y="1938978"/>
                    </a:lnTo>
                    <a:lnTo>
                      <a:pt x="1711238" y="2440665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/>
                <a:endParaRPr lang="de-DE"/>
              </a:p>
            </p:txBody>
          </p:sp>
          <p:sp>
            <p:nvSpPr>
              <p:cNvPr id="148" name="Rechteck 60"/>
              <p:cNvSpPr/>
              <p:nvPr userDrawn="1"/>
            </p:nvSpPr>
            <p:spPr>
              <a:xfrm>
                <a:off x="7789115" y="0"/>
                <a:ext cx="2415204" cy="2440878"/>
              </a:xfrm>
              <a:custGeom>
                <a:avLst/>
                <a:gdLst/>
                <a:ahLst/>
                <a:cxnLst/>
                <a:rect l="l" t="t" r="r" b="b"/>
                <a:pathLst>
                  <a:path w="2415204" h="2440878">
                    <a:moveTo>
                      <a:pt x="703915" y="2440739"/>
                    </a:moveTo>
                    <a:lnTo>
                      <a:pt x="703816" y="2440878"/>
                    </a:lnTo>
                    <a:lnTo>
                      <a:pt x="352009" y="2440809"/>
                    </a:lnTo>
                    <a:close/>
                    <a:moveTo>
                      <a:pt x="51" y="2440666"/>
                    </a:moveTo>
                    <a:lnTo>
                      <a:pt x="103" y="2440739"/>
                    </a:lnTo>
                    <a:lnTo>
                      <a:pt x="0" y="2440739"/>
                    </a:lnTo>
                    <a:close/>
                    <a:moveTo>
                      <a:pt x="1712292" y="0"/>
                    </a:moveTo>
                    <a:lnTo>
                      <a:pt x="2415204" y="0"/>
                    </a:lnTo>
                    <a:lnTo>
                      <a:pt x="703966" y="2440666"/>
                    </a:lnTo>
                    <a:lnTo>
                      <a:pt x="352009" y="1938978"/>
                    </a:ln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/>
                <a:endParaRPr lang="de-DE"/>
              </a:p>
            </p:txBody>
          </p:sp>
        </p:grpSp>
        <p:grpSp>
          <p:nvGrpSpPr>
            <p:cNvPr id="142" name="Gruppieren 141"/>
            <p:cNvGrpSpPr/>
            <p:nvPr userDrawn="1"/>
          </p:nvGrpSpPr>
          <p:grpSpPr>
            <a:xfrm>
              <a:off x="7411824" y="0"/>
              <a:ext cx="3795010" cy="2425160"/>
              <a:chOff x="7411824" y="0"/>
              <a:chExt cx="3795010" cy="2425160"/>
            </a:xfrm>
          </p:grpSpPr>
          <p:sp>
            <p:nvSpPr>
              <p:cNvPr id="143" name="Flussdiagramm: Daten 6"/>
              <p:cNvSpPr/>
              <p:nvPr userDrawn="1"/>
            </p:nvSpPr>
            <p:spPr>
              <a:xfrm rot="18300000" flipV="1">
                <a:off x="9062851" y="1830421"/>
                <a:ext cx="612864" cy="576614"/>
              </a:xfrm>
              <a:custGeom>
                <a:avLst/>
                <a:gdLst/>
                <a:ahLst/>
                <a:cxnLst/>
                <a:rect l="l" t="t" r="r" b="b"/>
                <a:pathLst>
                  <a:path w="668945" h="629378">
                    <a:moveTo>
                      <a:pt x="220252" y="314599"/>
                    </a:moveTo>
                    <a:lnTo>
                      <a:pt x="0" y="629286"/>
                    </a:lnTo>
                    <a:lnTo>
                      <a:pt x="33" y="629378"/>
                    </a:lnTo>
                    <a:lnTo>
                      <a:pt x="668945" y="628777"/>
                    </a:lnTo>
                    <a:lnTo>
                      <a:pt x="440728" y="0"/>
                    </a:lnTo>
                    <a:lnTo>
                      <a:pt x="440630" y="0"/>
                    </a:ln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dirty="0"/>
              </a:p>
            </p:txBody>
          </p:sp>
          <p:sp>
            <p:nvSpPr>
              <p:cNvPr id="144" name="Rechteck 63"/>
              <p:cNvSpPr/>
              <p:nvPr userDrawn="1"/>
            </p:nvSpPr>
            <p:spPr>
              <a:xfrm>
                <a:off x="7411824" y="0"/>
                <a:ext cx="2249515" cy="2204564"/>
              </a:xfrm>
              <a:custGeom>
                <a:avLst/>
                <a:gdLst/>
                <a:ahLst/>
                <a:cxnLst/>
                <a:rect l="l" t="t" r="r" b="b"/>
                <a:pathLst>
                  <a:path w="2249515" h="2204564">
                    <a:moveTo>
                      <a:pt x="1545601" y="2204425"/>
                    </a:moveTo>
                    <a:lnTo>
                      <a:pt x="1897505" y="2204495"/>
                    </a:lnTo>
                    <a:lnTo>
                      <a:pt x="1545698" y="2204564"/>
                    </a:lnTo>
                    <a:close/>
                    <a:moveTo>
                      <a:pt x="2249463" y="2204351"/>
                    </a:moveTo>
                    <a:lnTo>
                      <a:pt x="2249515" y="2204425"/>
                    </a:lnTo>
                    <a:lnTo>
                      <a:pt x="2249412" y="2204425"/>
                    </a:lnTo>
                    <a:close/>
                    <a:moveTo>
                      <a:pt x="0" y="0"/>
                    </a:moveTo>
                    <a:lnTo>
                      <a:pt x="703008" y="0"/>
                    </a:lnTo>
                    <a:lnTo>
                      <a:pt x="1897505" y="1702663"/>
                    </a:lnTo>
                    <a:lnTo>
                      <a:pt x="1545549" y="220435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/>
                <a:endParaRPr lang="de-DE"/>
              </a:p>
            </p:txBody>
          </p:sp>
          <p:sp>
            <p:nvSpPr>
              <p:cNvPr id="145" name="Rechteck 67"/>
              <p:cNvSpPr/>
              <p:nvPr userDrawn="1"/>
            </p:nvSpPr>
            <p:spPr>
              <a:xfrm>
                <a:off x="8957319" y="0"/>
                <a:ext cx="2249515" cy="2204563"/>
              </a:xfrm>
              <a:custGeom>
                <a:avLst/>
                <a:gdLst/>
                <a:ahLst/>
                <a:cxnLst/>
                <a:rect l="l" t="t" r="r" b="b"/>
                <a:pathLst>
                  <a:path w="2249515" h="2204563">
                    <a:moveTo>
                      <a:pt x="703915" y="2204424"/>
                    </a:moveTo>
                    <a:lnTo>
                      <a:pt x="703817" y="2204563"/>
                    </a:lnTo>
                    <a:lnTo>
                      <a:pt x="352009" y="2204494"/>
                    </a:lnTo>
                    <a:close/>
                    <a:moveTo>
                      <a:pt x="51" y="2204351"/>
                    </a:moveTo>
                    <a:lnTo>
                      <a:pt x="103" y="2204424"/>
                    </a:lnTo>
                    <a:lnTo>
                      <a:pt x="0" y="2204424"/>
                    </a:lnTo>
                    <a:close/>
                    <a:moveTo>
                      <a:pt x="1546507" y="0"/>
                    </a:moveTo>
                    <a:lnTo>
                      <a:pt x="2249515" y="0"/>
                    </a:lnTo>
                    <a:lnTo>
                      <a:pt x="703966" y="2204351"/>
                    </a:lnTo>
                    <a:lnTo>
                      <a:pt x="352009" y="170266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/>
                <a:endParaRPr lang="de-DE"/>
              </a:p>
            </p:txBody>
          </p:sp>
        </p:grpSp>
      </p:grpSp>
      <p:sp>
        <p:nvSpPr>
          <p:cNvPr id="84" name="Titel 1"/>
          <p:cNvSpPr>
            <a:spLocks noGrp="1"/>
          </p:cNvSpPr>
          <p:nvPr userDrawn="1">
            <p:ph type="title" hasCustomPrompt="1"/>
          </p:nvPr>
        </p:nvSpPr>
        <p:spPr>
          <a:xfrm>
            <a:off x="783384" y="2"/>
            <a:ext cx="7577234" cy="2806081"/>
          </a:xfrm>
          <a:ln>
            <a:noFill/>
          </a:ln>
        </p:spPr>
        <p:txBody>
          <a:bodyPr rIns="2520000" anchor="b" anchorCtr="0">
            <a:noAutofit/>
          </a:bodyPr>
          <a:lstStyle>
            <a:lvl1pPr algn="l">
              <a:lnSpc>
                <a:spcPct val="80000"/>
              </a:lnSpc>
              <a:defRPr sz="7000" b="0" cap="all" baseline="0">
                <a:solidFill>
                  <a:schemeClr val="tx1"/>
                </a:solidFill>
                <a:latin typeface="Bebas Neue" pitchFamily="34" charset="0"/>
              </a:defRPr>
            </a:lvl1pPr>
          </a:lstStyle>
          <a:p>
            <a:r>
              <a:rPr lang="de-DE" dirty="0" smtClean="0"/>
              <a:t>FREE POWERPOINT </a:t>
            </a:r>
            <a:br>
              <a:rPr lang="de-DE" dirty="0" smtClean="0"/>
            </a:br>
            <a:r>
              <a:rPr lang="de-DE" dirty="0" smtClean="0"/>
              <a:t>TEMPLATE</a:t>
            </a:r>
            <a:endParaRPr lang="en-US" dirty="0"/>
          </a:p>
        </p:txBody>
      </p:sp>
      <p:sp>
        <p:nvSpPr>
          <p:cNvPr id="85" name="Textplatzhalter 2"/>
          <p:cNvSpPr>
            <a:spLocks noGrp="1"/>
          </p:cNvSpPr>
          <p:nvPr>
            <p:ph type="body" idx="1" hasCustomPrompt="1"/>
          </p:nvPr>
        </p:nvSpPr>
        <p:spPr>
          <a:xfrm>
            <a:off x="783384" y="2806083"/>
            <a:ext cx="7577234" cy="1546319"/>
          </a:xfrm>
        </p:spPr>
        <p:txBody>
          <a:bodyPr rIns="2520000" anchor="t" anchorCtr="0"/>
          <a:lstStyle>
            <a:lvl1pPr marL="0" marR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Wingdings" panose="05000000000000000000" pitchFamily="2" charset="2"/>
              <a:buNone/>
              <a:tabLst/>
              <a:defRPr sz="3200" b="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dirty="0" smtClean="0"/>
              <a:t>PRESENTATIONLOAD</a:t>
            </a:r>
          </a:p>
        </p:txBody>
      </p:sp>
    </p:spTree>
    <p:extLst>
      <p:ext uri="{BB962C8B-B14F-4D97-AF65-F5344CB8AC3E}">
        <p14:creationId xmlns="" xmlns:p14="http://schemas.microsoft.com/office/powerpoint/2010/main" val="178913706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" name="Gruppieren 80"/>
          <p:cNvGrpSpPr/>
          <p:nvPr userDrawn="1"/>
        </p:nvGrpSpPr>
        <p:grpSpPr>
          <a:xfrm>
            <a:off x="81034" y="3905077"/>
            <a:ext cx="3453611" cy="1423938"/>
            <a:chOff x="81031" y="5206769"/>
            <a:chExt cx="3453611" cy="1898584"/>
          </a:xfrm>
        </p:grpSpPr>
        <p:grpSp>
          <p:nvGrpSpPr>
            <p:cNvPr id="82" name="Gruppieren 81"/>
            <p:cNvGrpSpPr/>
            <p:nvPr userDrawn="1"/>
          </p:nvGrpSpPr>
          <p:grpSpPr>
            <a:xfrm>
              <a:off x="81031" y="5206769"/>
              <a:ext cx="1991801" cy="1736748"/>
              <a:chOff x="81031" y="5206769"/>
              <a:chExt cx="1991801" cy="1736748"/>
            </a:xfrm>
          </p:grpSpPr>
          <p:sp>
            <p:nvSpPr>
              <p:cNvPr id="91" name="Flussdiagramm: Daten 6"/>
              <p:cNvSpPr/>
              <p:nvPr userDrawn="1"/>
            </p:nvSpPr>
            <p:spPr>
              <a:xfrm rot="7500000" flipV="1">
                <a:off x="-472446" y="5760246"/>
                <a:ext cx="1736748" cy="629794"/>
              </a:xfrm>
              <a:custGeom>
                <a:avLst/>
                <a:gdLst>
                  <a:gd name="connsiteX0" fmla="*/ 4875386 w 7920475"/>
                  <a:gd name="connsiteY0" fmla="*/ 1896 h 634035"/>
                  <a:gd name="connsiteX1" fmla="*/ 7498123 w 7920475"/>
                  <a:gd name="connsiteY1" fmla="*/ 627301 h 634035"/>
                  <a:gd name="connsiteX2" fmla="*/ 7920475 w 7920475"/>
                  <a:gd name="connsiteY2" fmla="*/ 0 h 634035"/>
                  <a:gd name="connsiteX3" fmla="*/ 4875386 w 7920475"/>
                  <a:gd name="connsiteY3" fmla="*/ 1896 h 634035"/>
                  <a:gd name="connsiteX4" fmla="*/ 440793 w 7920475"/>
                  <a:gd name="connsiteY4" fmla="*/ 4657 h 634035"/>
                  <a:gd name="connsiteX5" fmla="*/ 669010 w 7920475"/>
                  <a:gd name="connsiteY5" fmla="*/ 633434 h 634035"/>
                  <a:gd name="connsiteX6" fmla="*/ 1604583 w 7920475"/>
                  <a:gd name="connsiteY6" fmla="*/ 632594 h 634035"/>
                  <a:gd name="connsiteX7" fmla="*/ 1736748 w 7920475"/>
                  <a:gd name="connsiteY7" fmla="*/ 443842 h 634035"/>
                  <a:gd name="connsiteX8" fmla="*/ 1108933 w 7920475"/>
                  <a:gd name="connsiteY8" fmla="*/ 4241 h 634035"/>
                  <a:gd name="connsiteX9" fmla="*/ 440793 w 7920475"/>
                  <a:gd name="connsiteY9" fmla="*/ 4657 h 634035"/>
                  <a:gd name="connsiteX10" fmla="*/ 0 w 7920475"/>
                  <a:gd name="connsiteY10" fmla="*/ 634035 h 634035"/>
                  <a:gd name="connsiteX11" fmla="*/ 98 w 7920475"/>
                  <a:gd name="connsiteY11" fmla="*/ 634035 h 634035"/>
                  <a:gd name="connsiteX12" fmla="*/ 65 w 7920475"/>
                  <a:gd name="connsiteY12" fmla="*/ 633943 h 634035"/>
                  <a:gd name="connsiteX13" fmla="*/ 0 w 7920475"/>
                  <a:gd name="connsiteY13" fmla="*/ 634035 h 634035"/>
                  <a:gd name="connsiteX14" fmla="*/ 440509 w 7920475"/>
                  <a:gd name="connsiteY14" fmla="*/ 4658 h 634035"/>
                  <a:gd name="connsiteX15" fmla="*/ 220317 w 7920475"/>
                  <a:gd name="connsiteY15" fmla="*/ 319256 h 634035"/>
                  <a:gd name="connsiteX16" fmla="*/ 440695 w 7920475"/>
                  <a:gd name="connsiteY16" fmla="*/ 4657 h 634035"/>
                  <a:gd name="connsiteX17" fmla="*/ 440509 w 7920475"/>
                  <a:gd name="connsiteY17" fmla="*/ 4658 h 634035"/>
                  <a:gd name="connsiteX0" fmla="*/ 4875386 w 7920475"/>
                  <a:gd name="connsiteY0" fmla="*/ 1896 h 634035"/>
                  <a:gd name="connsiteX1" fmla="*/ 7920475 w 7920475"/>
                  <a:gd name="connsiteY1" fmla="*/ 0 h 634035"/>
                  <a:gd name="connsiteX2" fmla="*/ 4875386 w 7920475"/>
                  <a:gd name="connsiteY2" fmla="*/ 1896 h 634035"/>
                  <a:gd name="connsiteX3" fmla="*/ 440793 w 7920475"/>
                  <a:gd name="connsiteY3" fmla="*/ 4657 h 634035"/>
                  <a:gd name="connsiteX4" fmla="*/ 669010 w 7920475"/>
                  <a:gd name="connsiteY4" fmla="*/ 633434 h 634035"/>
                  <a:gd name="connsiteX5" fmla="*/ 1604583 w 7920475"/>
                  <a:gd name="connsiteY5" fmla="*/ 632594 h 634035"/>
                  <a:gd name="connsiteX6" fmla="*/ 1736748 w 7920475"/>
                  <a:gd name="connsiteY6" fmla="*/ 443842 h 634035"/>
                  <a:gd name="connsiteX7" fmla="*/ 1108933 w 7920475"/>
                  <a:gd name="connsiteY7" fmla="*/ 4241 h 634035"/>
                  <a:gd name="connsiteX8" fmla="*/ 440793 w 7920475"/>
                  <a:gd name="connsiteY8" fmla="*/ 4657 h 634035"/>
                  <a:gd name="connsiteX9" fmla="*/ 0 w 7920475"/>
                  <a:gd name="connsiteY9" fmla="*/ 634035 h 634035"/>
                  <a:gd name="connsiteX10" fmla="*/ 98 w 7920475"/>
                  <a:gd name="connsiteY10" fmla="*/ 634035 h 634035"/>
                  <a:gd name="connsiteX11" fmla="*/ 65 w 7920475"/>
                  <a:gd name="connsiteY11" fmla="*/ 633943 h 634035"/>
                  <a:gd name="connsiteX12" fmla="*/ 0 w 7920475"/>
                  <a:gd name="connsiteY12" fmla="*/ 634035 h 634035"/>
                  <a:gd name="connsiteX13" fmla="*/ 440509 w 7920475"/>
                  <a:gd name="connsiteY13" fmla="*/ 4658 h 634035"/>
                  <a:gd name="connsiteX14" fmla="*/ 220317 w 7920475"/>
                  <a:gd name="connsiteY14" fmla="*/ 319256 h 634035"/>
                  <a:gd name="connsiteX15" fmla="*/ 440695 w 7920475"/>
                  <a:gd name="connsiteY15" fmla="*/ 4657 h 634035"/>
                  <a:gd name="connsiteX16" fmla="*/ 440509 w 7920475"/>
                  <a:gd name="connsiteY16" fmla="*/ 4658 h 634035"/>
                  <a:gd name="connsiteX0" fmla="*/ 440793 w 1736748"/>
                  <a:gd name="connsiteY0" fmla="*/ 416 h 629794"/>
                  <a:gd name="connsiteX1" fmla="*/ 669010 w 1736748"/>
                  <a:gd name="connsiteY1" fmla="*/ 629193 h 629794"/>
                  <a:gd name="connsiteX2" fmla="*/ 1604583 w 1736748"/>
                  <a:gd name="connsiteY2" fmla="*/ 628353 h 629794"/>
                  <a:gd name="connsiteX3" fmla="*/ 1736748 w 1736748"/>
                  <a:gd name="connsiteY3" fmla="*/ 439601 h 629794"/>
                  <a:gd name="connsiteX4" fmla="*/ 1108933 w 1736748"/>
                  <a:gd name="connsiteY4" fmla="*/ 0 h 629794"/>
                  <a:gd name="connsiteX5" fmla="*/ 440793 w 1736748"/>
                  <a:gd name="connsiteY5" fmla="*/ 416 h 629794"/>
                  <a:gd name="connsiteX6" fmla="*/ 0 w 1736748"/>
                  <a:gd name="connsiteY6" fmla="*/ 629794 h 629794"/>
                  <a:gd name="connsiteX7" fmla="*/ 98 w 1736748"/>
                  <a:gd name="connsiteY7" fmla="*/ 629794 h 629794"/>
                  <a:gd name="connsiteX8" fmla="*/ 65 w 1736748"/>
                  <a:gd name="connsiteY8" fmla="*/ 629702 h 629794"/>
                  <a:gd name="connsiteX9" fmla="*/ 0 w 1736748"/>
                  <a:gd name="connsiteY9" fmla="*/ 629794 h 629794"/>
                  <a:gd name="connsiteX10" fmla="*/ 440509 w 1736748"/>
                  <a:gd name="connsiteY10" fmla="*/ 417 h 629794"/>
                  <a:gd name="connsiteX11" fmla="*/ 220317 w 1736748"/>
                  <a:gd name="connsiteY11" fmla="*/ 315015 h 629794"/>
                  <a:gd name="connsiteX12" fmla="*/ 440695 w 1736748"/>
                  <a:gd name="connsiteY12" fmla="*/ 416 h 629794"/>
                  <a:gd name="connsiteX13" fmla="*/ 440509 w 1736748"/>
                  <a:gd name="connsiteY13" fmla="*/ 417 h 6297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736748" h="629794">
                    <a:moveTo>
                      <a:pt x="440793" y="416"/>
                    </a:moveTo>
                    <a:lnTo>
                      <a:pt x="669010" y="629193"/>
                    </a:lnTo>
                    <a:lnTo>
                      <a:pt x="1604583" y="628353"/>
                    </a:lnTo>
                    <a:lnTo>
                      <a:pt x="1736748" y="439601"/>
                    </a:lnTo>
                    <a:lnTo>
                      <a:pt x="1108933" y="0"/>
                    </a:lnTo>
                    <a:lnTo>
                      <a:pt x="440793" y="416"/>
                    </a:lnTo>
                    <a:close/>
                    <a:moveTo>
                      <a:pt x="0" y="629794"/>
                    </a:moveTo>
                    <a:lnTo>
                      <a:pt x="98" y="629794"/>
                    </a:lnTo>
                    <a:cubicBezTo>
                      <a:pt x="87" y="629763"/>
                      <a:pt x="76" y="629733"/>
                      <a:pt x="65" y="629702"/>
                    </a:cubicBezTo>
                    <a:lnTo>
                      <a:pt x="0" y="629794"/>
                    </a:lnTo>
                    <a:close/>
                    <a:moveTo>
                      <a:pt x="440509" y="417"/>
                    </a:moveTo>
                    <a:lnTo>
                      <a:pt x="220317" y="315015"/>
                    </a:lnTo>
                    <a:lnTo>
                      <a:pt x="440695" y="416"/>
                    </a:lnTo>
                    <a:lnTo>
                      <a:pt x="440509" y="417"/>
                    </a:lnTo>
                    <a:close/>
                  </a:path>
                </a:pathLst>
              </a:cu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dirty="0"/>
              </a:p>
            </p:txBody>
          </p:sp>
          <p:sp>
            <p:nvSpPr>
              <p:cNvPr id="92" name="Flussdiagramm: Daten 6"/>
              <p:cNvSpPr/>
              <p:nvPr userDrawn="1"/>
            </p:nvSpPr>
            <p:spPr>
              <a:xfrm rot="7500000" flipV="1">
                <a:off x="367821" y="5323279"/>
                <a:ext cx="668945" cy="629378"/>
              </a:xfrm>
              <a:custGeom>
                <a:avLst/>
                <a:gdLst/>
                <a:ahLst/>
                <a:cxnLst/>
                <a:rect l="l" t="t" r="r" b="b"/>
                <a:pathLst>
                  <a:path w="668945" h="629378">
                    <a:moveTo>
                      <a:pt x="220252" y="314599"/>
                    </a:moveTo>
                    <a:lnTo>
                      <a:pt x="0" y="629286"/>
                    </a:lnTo>
                    <a:lnTo>
                      <a:pt x="33" y="629378"/>
                    </a:lnTo>
                    <a:lnTo>
                      <a:pt x="668945" y="628777"/>
                    </a:lnTo>
                    <a:lnTo>
                      <a:pt x="440728" y="0"/>
                    </a:lnTo>
                    <a:lnTo>
                      <a:pt x="440630" y="0"/>
                    </a:ln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dirty="0"/>
              </a:p>
            </p:txBody>
          </p:sp>
          <p:sp>
            <p:nvSpPr>
              <p:cNvPr id="93" name="Rechteck 4"/>
              <p:cNvSpPr/>
              <p:nvPr userDrawn="1"/>
            </p:nvSpPr>
            <p:spPr>
              <a:xfrm>
                <a:off x="383512" y="5544278"/>
                <a:ext cx="1689320" cy="1313723"/>
              </a:xfrm>
              <a:custGeom>
                <a:avLst/>
                <a:gdLst/>
                <a:ahLst/>
                <a:cxnLst/>
                <a:rect l="l" t="t" r="r" b="b"/>
                <a:pathLst>
                  <a:path w="1689320" h="1313723">
                    <a:moveTo>
                      <a:pt x="768385" y="233"/>
                    </a:moveTo>
                    <a:lnTo>
                      <a:pt x="1689320" y="1313723"/>
                    </a:lnTo>
                    <a:lnTo>
                      <a:pt x="921532" y="1313723"/>
                    </a:lnTo>
                    <a:lnTo>
                      <a:pt x="384221" y="547829"/>
                    </a:lnTo>
                    <a:close/>
                    <a:moveTo>
                      <a:pt x="0" y="152"/>
                    </a:moveTo>
                    <a:lnTo>
                      <a:pt x="113" y="152"/>
                    </a:lnTo>
                    <a:lnTo>
                      <a:pt x="57" y="233"/>
                    </a:lnTo>
                    <a:close/>
                    <a:moveTo>
                      <a:pt x="768221" y="0"/>
                    </a:moveTo>
                    <a:lnTo>
                      <a:pt x="768328" y="152"/>
                    </a:lnTo>
                    <a:lnTo>
                      <a:pt x="384221" y="76"/>
                    </a:ln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</p:grpSp>
        <p:grpSp>
          <p:nvGrpSpPr>
            <p:cNvPr id="83" name="Gruppieren 82"/>
            <p:cNvGrpSpPr/>
            <p:nvPr userDrawn="1"/>
          </p:nvGrpSpPr>
          <p:grpSpPr>
            <a:xfrm>
              <a:off x="2076330" y="5572847"/>
              <a:ext cx="1458312" cy="1510739"/>
              <a:chOff x="2076330" y="5572847"/>
              <a:chExt cx="1458312" cy="1510739"/>
            </a:xfrm>
          </p:grpSpPr>
          <p:sp>
            <p:nvSpPr>
              <p:cNvPr id="88" name="Flussdiagramm: Daten 6"/>
              <p:cNvSpPr/>
              <p:nvPr userDrawn="1"/>
            </p:nvSpPr>
            <p:spPr>
              <a:xfrm rot="7500000" flipV="1">
                <a:off x="1476091" y="6173086"/>
                <a:ext cx="1510739" cy="310261"/>
              </a:xfrm>
              <a:custGeom>
                <a:avLst/>
                <a:gdLst/>
                <a:ahLst/>
                <a:cxnLst/>
                <a:rect l="l" t="t" r="r" b="b"/>
                <a:pathLst>
                  <a:path w="1510739" h="310261">
                    <a:moveTo>
                      <a:pt x="216732" y="805"/>
                    </a:moveTo>
                    <a:lnTo>
                      <a:pt x="328942" y="309965"/>
                    </a:lnTo>
                    <a:lnTo>
                      <a:pt x="1294306" y="309098"/>
                    </a:lnTo>
                    <a:lnTo>
                      <a:pt x="1510739" y="0"/>
                    </a:lnTo>
                    <a:close/>
                    <a:moveTo>
                      <a:pt x="0" y="310260"/>
                    </a:moveTo>
                    <a:lnTo>
                      <a:pt x="49" y="310261"/>
                    </a:lnTo>
                    <a:lnTo>
                      <a:pt x="33" y="310215"/>
                    </a:lnTo>
                    <a:close/>
                    <a:moveTo>
                      <a:pt x="216592" y="805"/>
                    </a:moveTo>
                    <a:lnTo>
                      <a:pt x="108327" y="155489"/>
                    </a:lnTo>
                    <a:lnTo>
                      <a:pt x="216684" y="806"/>
                    </a:lnTo>
                    <a:close/>
                  </a:path>
                </a:pathLst>
              </a:custGeom>
              <a:solidFill>
                <a:schemeClr val="bg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dirty="0"/>
              </a:p>
            </p:txBody>
          </p:sp>
          <p:sp>
            <p:nvSpPr>
              <p:cNvPr id="89" name="Flussdiagramm: Daten 6"/>
              <p:cNvSpPr/>
              <p:nvPr userDrawn="1"/>
            </p:nvSpPr>
            <p:spPr>
              <a:xfrm rot="7500000" flipV="1">
                <a:off x="2406251" y="5689698"/>
                <a:ext cx="328909" cy="309456"/>
              </a:xfrm>
              <a:custGeom>
                <a:avLst/>
                <a:gdLst/>
                <a:ahLst/>
                <a:cxnLst/>
                <a:rect l="l" t="t" r="r" b="b"/>
                <a:pathLst>
                  <a:path w="328909" h="309456">
                    <a:moveTo>
                      <a:pt x="108294" y="154684"/>
                    </a:moveTo>
                    <a:lnTo>
                      <a:pt x="0" y="309410"/>
                    </a:lnTo>
                    <a:lnTo>
                      <a:pt x="16" y="309456"/>
                    </a:lnTo>
                    <a:lnTo>
                      <a:pt x="328909" y="309160"/>
                    </a:lnTo>
                    <a:lnTo>
                      <a:pt x="216699" y="0"/>
                    </a:lnTo>
                    <a:lnTo>
                      <a:pt x="216651" y="0"/>
                    </a:lnTo>
                    <a:close/>
                  </a:path>
                </a:pathLst>
              </a:custGeom>
              <a:solidFill>
                <a:schemeClr val="bg2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dirty="0"/>
              </a:p>
            </p:txBody>
          </p:sp>
          <p:sp>
            <p:nvSpPr>
              <p:cNvPr id="90" name="Rechteck 3"/>
              <p:cNvSpPr/>
              <p:nvPr userDrawn="1"/>
            </p:nvSpPr>
            <p:spPr>
              <a:xfrm>
                <a:off x="2602883" y="5798360"/>
                <a:ext cx="931759" cy="1059640"/>
              </a:xfrm>
              <a:custGeom>
                <a:avLst/>
                <a:gdLst>
                  <a:gd name="connsiteX0" fmla="*/ 0 w 6868510"/>
                  <a:gd name="connsiteY0" fmla="*/ 1059640 h 6010012"/>
                  <a:gd name="connsiteX1" fmla="*/ 3654987 w 6868510"/>
                  <a:gd name="connsiteY1" fmla="*/ 1059640 h 6010012"/>
                  <a:gd name="connsiteX2" fmla="*/ 5028976 w 6868510"/>
                  <a:gd name="connsiteY2" fmla="*/ 3018153 h 6010012"/>
                  <a:gd name="connsiteX3" fmla="*/ 5400740 w 6868510"/>
                  <a:gd name="connsiteY3" fmla="*/ 3011352 h 6010012"/>
                  <a:gd name="connsiteX4" fmla="*/ 4032326 w 6868510"/>
                  <a:gd name="connsiteY4" fmla="*/ 1059640 h 6010012"/>
                  <a:gd name="connsiteX5" fmla="*/ 6868510 w 6868510"/>
                  <a:gd name="connsiteY5" fmla="*/ 6010012 h 6010012"/>
                  <a:gd name="connsiteX6" fmla="*/ 0 w 6868510"/>
                  <a:gd name="connsiteY6" fmla="*/ 6010012 h 6010012"/>
                  <a:gd name="connsiteX7" fmla="*/ 0 w 6868510"/>
                  <a:gd name="connsiteY7" fmla="*/ 1059640 h 6010012"/>
                  <a:gd name="connsiteX8" fmla="*/ 3289455 w 6868510"/>
                  <a:gd name="connsiteY8" fmla="*/ 114 h 6010012"/>
                  <a:gd name="connsiteX9" fmla="*/ 4032326 w 6868510"/>
                  <a:gd name="connsiteY9" fmla="*/ 1059640 h 6010012"/>
                  <a:gd name="connsiteX10" fmla="*/ 3654987 w 6868510"/>
                  <a:gd name="connsiteY10" fmla="*/ 1059640 h 6010012"/>
                  <a:gd name="connsiteX11" fmla="*/ 3100567 w 6868510"/>
                  <a:gd name="connsiteY11" fmla="*/ 269358 h 6010012"/>
                  <a:gd name="connsiteX12" fmla="*/ 3289455 w 6868510"/>
                  <a:gd name="connsiteY12" fmla="*/ 114 h 6010012"/>
                  <a:gd name="connsiteX13" fmla="*/ 2911652 w 6868510"/>
                  <a:gd name="connsiteY13" fmla="*/ 74 h 6010012"/>
                  <a:gd name="connsiteX14" fmla="*/ 2911707 w 6868510"/>
                  <a:gd name="connsiteY14" fmla="*/ 75 h 6010012"/>
                  <a:gd name="connsiteX15" fmla="*/ 2911680 w 6868510"/>
                  <a:gd name="connsiteY15" fmla="*/ 114 h 6010012"/>
                  <a:gd name="connsiteX16" fmla="*/ 2911652 w 6868510"/>
                  <a:gd name="connsiteY16" fmla="*/ 74 h 6010012"/>
                  <a:gd name="connsiteX17" fmla="*/ 3289375 w 6868510"/>
                  <a:gd name="connsiteY17" fmla="*/ 0 h 6010012"/>
                  <a:gd name="connsiteX18" fmla="*/ 3289427 w 6868510"/>
                  <a:gd name="connsiteY18" fmla="*/ 75 h 6010012"/>
                  <a:gd name="connsiteX19" fmla="*/ 3100567 w 6868510"/>
                  <a:gd name="connsiteY19" fmla="*/ 36 h 6010012"/>
                  <a:gd name="connsiteX20" fmla="*/ 3289375 w 6868510"/>
                  <a:gd name="connsiteY20" fmla="*/ 0 h 6010012"/>
                  <a:gd name="connsiteX0" fmla="*/ 0 w 5400740"/>
                  <a:gd name="connsiteY0" fmla="*/ 1059640 h 6010012"/>
                  <a:gd name="connsiteX1" fmla="*/ 3654987 w 5400740"/>
                  <a:gd name="connsiteY1" fmla="*/ 1059640 h 6010012"/>
                  <a:gd name="connsiteX2" fmla="*/ 5028976 w 5400740"/>
                  <a:gd name="connsiteY2" fmla="*/ 3018153 h 6010012"/>
                  <a:gd name="connsiteX3" fmla="*/ 5400740 w 5400740"/>
                  <a:gd name="connsiteY3" fmla="*/ 3011352 h 6010012"/>
                  <a:gd name="connsiteX4" fmla="*/ 4032326 w 5400740"/>
                  <a:gd name="connsiteY4" fmla="*/ 1059640 h 6010012"/>
                  <a:gd name="connsiteX5" fmla="*/ 0 w 5400740"/>
                  <a:gd name="connsiteY5" fmla="*/ 6010012 h 6010012"/>
                  <a:gd name="connsiteX6" fmla="*/ 0 w 5400740"/>
                  <a:gd name="connsiteY6" fmla="*/ 1059640 h 6010012"/>
                  <a:gd name="connsiteX7" fmla="*/ 3289455 w 5400740"/>
                  <a:gd name="connsiteY7" fmla="*/ 114 h 6010012"/>
                  <a:gd name="connsiteX8" fmla="*/ 4032326 w 5400740"/>
                  <a:gd name="connsiteY8" fmla="*/ 1059640 h 6010012"/>
                  <a:gd name="connsiteX9" fmla="*/ 3654987 w 5400740"/>
                  <a:gd name="connsiteY9" fmla="*/ 1059640 h 6010012"/>
                  <a:gd name="connsiteX10" fmla="*/ 3100567 w 5400740"/>
                  <a:gd name="connsiteY10" fmla="*/ 269358 h 6010012"/>
                  <a:gd name="connsiteX11" fmla="*/ 3289455 w 5400740"/>
                  <a:gd name="connsiteY11" fmla="*/ 114 h 6010012"/>
                  <a:gd name="connsiteX12" fmla="*/ 2911652 w 5400740"/>
                  <a:gd name="connsiteY12" fmla="*/ 74 h 6010012"/>
                  <a:gd name="connsiteX13" fmla="*/ 2911707 w 5400740"/>
                  <a:gd name="connsiteY13" fmla="*/ 75 h 6010012"/>
                  <a:gd name="connsiteX14" fmla="*/ 2911680 w 5400740"/>
                  <a:gd name="connsiteY14" fmla="*/ 114 h 6010012"/>
                  <a:gd name="connsiteX15" fmla="*/ 2911652 w 5400740"/>
                  <a:gd name="connsiteY15" fmla="*/ 74 h 6010012"/>
                  <a:gd name="connsiteX16" fmla="*/ 3289375 w 5400740"/>
                  <a:gd name="connsiteY16" fmla="*/ 0 h 6010012"/>
                  <a:gd name="connsiteX17" fmla="*/ 3289427 w 5400740"/>
                  <a:gd name="connsiteY17" fmla="*/ 75 h 6010012"/>
                  <a:gd name="connsiteX18" fmla="*/ 3100567 w 5400740"/>
                  <a:gd name="connsiteY18" fmla="*/ 36 h 6010012"/>
                  <a:gd name="connsiteX19" fmla="*/ 3289375 w 5400740"/>
                  <a:gd name="connsiteY19" fmla="*/ 0 h 6010012"/>
                  <a:gd name="connsiteX0" fmla="*/ 47297 w 5448037"/>
                  <a:gd name="connsiteY0" fmla="*/ 1059640 h 6199198"/>
                  <a:gd name="connsiteX1" fmla="*/ 3702284 w 5448037"/>
                  <a:gd name="connsiteY1" fmla="*/ 1059640 h 6199198"/>
                  <a:gd name="connsiteX2" fmla="*/ 5076273 w 5448037"/>
                  <a:gd name="connsiteY2" fmla="*/ 3018153 h 6199198"/>
                  <a:gd name="connsiteX3" fmla="*/ 5448037 w 5448037"/>
                  <a:gd name="connsiteY3" fmla="*/ 3011352 h 6199198"/>
                  <a:gd name="connsiteX4" fmla="*/ 4079623 w 5448037"/>
                  <a:gd name="connsiteY4" fmla="*/ 1059640 h 6199198"/>
                  <a:gd name="connsiteX5" fmla="*/ 0 w 5448037"/>
                  <a:gd name="connsiteY5" fmla="*/ 6199198 h 6199198"/>
                  <a:gd name="connsiteX6" fmla="*/ 47297 w 5448037"/>
                  <a:gd name="connsiteY6" fmla="*/ 1059640 h 6199198"/>
                  <a:gd name="connsiteX7" fmla="*/ 3336752 w 5448037"/>
                  <a:gd name="connsiteY7" fmla="*/ 114 h 6199198"/>
                  <a:gd name="connsiteX8" fmla="*/ 4079623 w 5448037"/>
                  <a:gd name="connsiteY8" fmla="*/ 1059640 h 6199198"/>
                  <a:gd name="connsiteX9" fmla="*/ 3702284 w 5448037"/>
                  <a:gd name="connsiteY9" fmla="*/ 1059640 h 6199198"/>
                  <a:gd name="connsiteX10" fmla="*/ 3147864 w 5448037"/>
                  <a:gd name="connsiteY10" fmla="*/ 269358 h 6199198"/>
                  <a:gd name="connsiteX11" fmla="*/ 3336752 w 5448037"/>
                  <a:gd name="connsiteY11" fmla="*/ 114 h 6199198"/>
                  <a:gd name="connsiteX12" fmla="*/ 2958949 w 5448037"/>
                  <a:gd name="connsiteY12" fmla="*/ 74 h 6199198"/>
                  <a:gd name="connsiteX13" fmla="*/ 2959004 w 5448037"/>
                  <a:gd name="connsiteY13" fmla="*/ 75 h 6199198"/>
                  <a:gd name="connsiteX14" fmla="*/ 2958977 w 5448037"/>
                  <a:gd name="connsiteY14" fmla="*/ 114 h 6199198"/>
                  <a:gd name="connsiteX15" fmla="*/ 2958949 w 5448037"/>
                  <a:gd name="connsiteY15" fmla="*/ 74 h 6199198"/>
                  <a:gd name="connsiteX16" fmla="*/ 3336672 w 5448037"/>
                  <a:gd name="connsiteY16" fmla="*/ 0 h 6199198"/>
                  <a:gd name="connsiteX17" fmla="*/ 3336724 w 5448037"/>
                  <a:gd name="connsiteY17" fmla="*/ 75 h 6199198"/>
                  <a:gd name="connsiteX18" fmla="*/ 3147864 w 5448037"/>
                  <a:gd name="connsiteY18" fmla="*/ 36 h 6199198"/>
                  <a:gd name="connsiteX19" fmla="*/ 3336672 w 5448037"/>
                  <a:gd name="connsiteY19" fmla="*/ 0 h 6199198"/>
                  <a:gd name="connsiteX0" fmla="*/ 0 w 5400740"/>
                  <a:gd name="connsiteY0" fmla="*/ 1059640 h 3020378"/>
                  <a:gd name="connsiteX1" fmla="*/ 3654987 w 5400740"/>
                  <a:gd name="connsiteY1" fmla="*/ 1059640 h 3020378"/>
                  <a:gd name="connsiteX2" fmla="*/ 5028976 w 5400740"/>
                  <a:gd name="connsiteY2" fmla="*/ 3018153 h 3020378"/>
                  <a:gd name="connsiteX3" fmla="*/ 5400740 w 5400740"/>
                  <a:gd name="connsiteY3" fmla="*/ 3011352 h 3020378"/>
                  <a:gd name="connsiteX4" fmla="*/ 4032326 w 5400740"/>
                  <a:gd name="connsiteY4" fmla="*/ 1059640 h 3020378"/>
                  <a:gd name="connsiteX5" fmla="*/ 0 w 5400740"/>
                  <a:gd name="connsiteY5" fmla="*/ 1059640 h 3020378"/>
                  <a:gd name="connsiteX6" fmla="*/ 3289455 w 5400740"/>
                  <a:gd name="connsiteY6" fmla="*/ 114 h 3020378"/>
                  <a:gd name="connsiteX7" fmla="*/ 4032326 w 5400740"/>
                  <a:gd name="connsiteY7" fmla="*/ 1059640 h 3020378"/>
                  <a:gd name="connsiteX8" fmla="*/ 3654987 w 5400740"/>
                  <a:gd name="connsiteY8" fmla="*/ 1059640 h 3020378"/>
                  <a:gd name="connsiteX9" fmla="*/ 3100567 w 5400740"/>
                  <a:gd name="connsiteY9" fmla="*/ 269358 h 3020378"/>
                  <a:gd name="connsiteX10" fmla="*/ 3289455 w 5400740"/>
                  <a:gd name="connsiteY10" fmla="*/ 114 h 3020378"/>
                  <a:gd name="connsiteX11" fmla="*/ 2911652 w 5400740"/>
                  <a:gd name="connsiteY11" fmla="*/ 74 h 3020378"/>
                  <a:gd name="connsiteX12" fmla="*/ 2911707 w 5400740"/>
                  <a:gd name="connsiteY12" fmla="*/ 75 h 3020378"/>
                  <a:gd name="connsiteX13" fmla="*/ 2911680 w 5400740"/>
                  <a:gd name="connsiteY13" fmla="*/ 114 h 3020378"/>
                  <a:gd name="connsiteX14" fmla="*/ 2911652 w 5400740"/>
                  <a:gd name="connsiteY14" fmla="*/ 74 h 3020378"/>
                  <a:gd name="connsiteX15" fmla="*/ 3289375 w 5400740"/>
                  <a:gd name="connsiteY15" fmla="*/ 0 h 3020378"/>
                  <a:gd name="connsiteX16" fmla="*/ 3289427 w 5400740"/>
                  <a:gd name="connsiteY16" fmla="*/ 75 h 3020378"/>
                  <a:gd name="connsiteX17" fmla="*/ 3100567 w 5400740"/>
                  <a:gd name="connsiteY17" fmla="*/ 36 h 3020378"/>
                  <a:gd name="connsiteX18" fmla="*/ 3289375 w 5400740"/>
                  <a:gd name="connsiteY18" fmla="*/ 0 h 3020378"/>
                  <a:gd name="connsiteX0" fmla="*/ 1120674 w 2489088"/>
                  <a:gd name="connsiteY0" fmla="*/ 1059640 h 3020378"/>
                  <a:gd name="connsiteX1" fmla="*/ 743335 w 2489088"/>
                  <a:gd name="connsiteY1" fmla="*/ 1059640 h 3020378"/>
                  <a:gd name="connsiteX2" fmla="*/ 2117324 w 2489088"/>
                  <a:gd name="connsiteY2" fmla="*/ 3018153 h 3020378"/>
                  <a:gd name="connsiteX3" fmla="*/ 2489088 w 2489088"/>
                  <a:gd name="connsiteY3" fmla="*/ 3011352 h 3020378"/>
                  <a:gd name="connsiteX4" fmla="*/ 1120674 w 2489088"/>
                  <a:gd name="connsiteY4" fmla="*/ 1059640 h 3020378"/>
                  <a:gd name="connsiteX5" fmla="*/ 377803 w 2489088"/>
                  <a:gd name="connsiteY5" fmla="*/ 114 h 3020378"/>
                  <a:gd name="connsiteX6" fmla="*/ 1120674 w 2489088"/>
                  <a:gd name="connsiteY6" fmla="*/ 1059640 h 3020378"/>
                  <a:gd name="connsiteX7" fmla="*/ 743335 w 2489088"/>
                  <a:gd name="connsiteY7" fmla="*/ 1059640 h 3020378"/>
                  <a:gd name="connsiteX8" fmla="*/ 188915 w 2489088"/>
                  <a:gd name="connsiteY8" fmla="*/ 269358 h 3020378"/>
                  <a:gd name="connsiteX9" fmla="*/ 377803 w 2489088"/>
                  <a:gd name="connsiteY9" fmla="*/ 114 h 3020378"/>
                  <a:gd name="connsiteX10" fmla="*/ 0 w 2489088"/>
                  <a:gd name="connsiteY10" fmla="*/ 74 h 3020378"/>
                  <a:gd name="connsiteX11" fmla="*/ 55 w 2489088"/>
                  <a:gd name="connsiteY11" fmla="*/ 75 h 3020378"/>
                  <a:gd name="connsiteX12" fmla="*/ 28 w 2489088"/>
                  <a:gd name="connsiteY12" fmla="*/ 114 h 3020378"/>
                  <a:gd name="connsiteX13" fmla="*/ 0 w 2489088"/>
                  <a:gd name="connsiteY13" fmla="*/ 74 h 3020378"/>
                  <a:gd name="connsiteX14" fmla="*/ 377723 w 2489088"/>
                  <a:gd name="connsiteY14" fmla="*/ 0 h 3020378"/>
                  <a:gd name="connsiteX15" fmla="*/ 377775 w 2489088"/>
                  <a:gd name="connsiteY15" fmla="*/ 75 h 3020378"/>
                  <a:gd name="connsiteX16" fmla="*/ 188915 w 2489088"/>
                  <a:gd name="connsiteY16" fmla="*/ 36 h 3020378"/>
                  <a:gd name="connsiteX17" fmla="*/ 377723 w 2489088"/>
                  <a:gd name="connsiteY17" fmla="*/ 0 h 3020378"/>
                  <a:gd name="connsiteX0" fmla="*/ 1120674 w 2489088"/>
                  <a:gd name="connsiteY0" fmla="*/ 1059640 h 3011352"/>
                  <a:gd name="connsiteX1" fmla="*/ 743335 w 2489088"/>
                  <a:gd name="connsiteY1" fmla="*/ 1059640 h 3011352"/>
                  <a:gd name="connsiteX2" fmla="*/ 2489088 w 2489088"/>
                  <a:gd name="connsiteY2" fmla="*/ 3011352 h 3011352"/>
                  <a:gd name="connsiteX3" fmla="*/ 1120674 w 2489088"/>
                  <a:gd name="connsiteY3" fmla="*/ 1059640 h 3011352"/>
                  <a:gd name="connsiteX4" fmla="*/ 377803 w 2489088"/>
                  <a:gd name="connsiteY4" fmla="*/ 114 h 3011352"/>
                  <a:gd name="connsiteX5" fmla="*/ 1120674 w 2489088"/>
                  <a:gd name="connsiteY5" fmla="*/ 1059640 h 3011352"/>
                  <a:gd name="connsiteX6" fmla="*/ 743335 w 2489088"/>
                  <a:gd name="connsiteY6" fmla="*/ 1059640 h 3011352"/>
                  <a:gd name="connsiteX7" fmla="*/ 188915 w 2489088"/>
                  <a:gd name="connsiteY7" fmla="*/ 269358 h 3011352"/>
                  <a:gd name="connsiteX8" fmla="*/ 377803 w 2489088"/>
                  <a:gd name="connsiteY8" fmla="*/ 114 h 3011352"/>
                  <a:gd name="connsiteX9" fmla="*/ 0 w 2489088"/>
                  <a:gd name="connsiteY9" fmla="*/ 74 h 3011352"/>
                  <a:gd name="connsiteX10" fmla="*/ 55 w 2489088"/>
                  <a:gd name="connsiteY10" fmla="*/ 75 h 3011352"/>
                  <a:gd name="connsiteX11" fmla="*/ 28 w 2489088"/>
                  <a:gd name="connsiteY11" fmla="*/ 114 h 3011352"/>
                  <a:gd name="connsiteX12" fmla="*/ 0 w 2489088"/>
                  <a:gd name="connsiteY12" fmla="*/ 74 h 3011352"/>
                  <a:gd name="connsiteX13" fmla="*/ 377723 w 2489088"/>
                  <a:gd name="connsiteY13" fmla="*/ 0 h 3011352"/>
                  <a:gd name="connsiteX14" fmla="*/ 377775 w 2489088"/>
                  <a:gd name="connsiteY14" fmla="*/ 75 h 3011352"/>
                  <a:gd name="connsiteX15" fmla="*/ 188915 w 2489088"/>
                  <a:gd name="connsiteY15" fmla="*/ 36 h 3011352"/>
                  <a:gd name="connsiteX16" fmla="*/ 377723 w 2489088"/>
                  <a:gd name="connsiteY16" fmla="*/ 0 h 3011352"/>
                  <a:gd name="connsiteX0" fmla="*/ 1120674 w 1120674"/>
                  <a:gd name="connsiteY0" fmla="*/ 1059640 h 1059640"/>
                  <a:gd name="connsiteX1" fmla="*/ 743335 w 1120674"/>
                  <a:gd name="connsiteY1" fmla="*/ 1059640 h 1059640"/>
                  <a:gd name="connsiteX2" fmla="*/ 1120674 w 1120674"/>
                  <a:gd name="connsiteY2" fmla="*/ 1059640 h 1059640"/>
                  <a:gd name="connsiteX3" fmla="*/ 377803 w 1120674"/>
                  <a:gd name="connsiteY3" fmla="*/ 114 h 1059640"/>
                  <a:gd name="connsiteX4" fmla="*/ 1120674 w 1120674"/>
                  <a:gd name="connsiteY4" fmla="*/ 1059640 h 1059640"/>
                  <a:gd name="connsiteX5" fmla="*/ 743335 w 1120674"/>
                  <a:gd name="connsiteY5" fmla="*/ 1059640 h 1059640"/>
                  <a:gd name="connsiteX6" fmla="*/ 188915 w 1120674"/>
                  <a:gd name="connsiteY6" fmla="*/ 269358 h 1059640"/>
                  <a:gd name="connsiteX7" fmla="*/ 377803 w 1120674"/>
                  <a:gd name="connsiteY7" fmla="*/ 114 h 1059640"/>
                  <a:gd name="connsiteX8" fmla="*/ 0 w 1120674"/>
                  <a:gd name="connsiteY8" fmla="*/ 74 h 1059640"/>
                  <a:gd name="connsiteX9" fmla="*/ 55 w 1120674"/>
                  <a:gd name="connsiteY9" fmla="*/ 75 h 1059640"/>
                  <a:gd name="connsiteX10" fmla="*/ 28 w 1120674"/>
                  <a:gd name="connsiteY10" fmla="*/ 114 h 1059640"/>
                  <a:gd name="connsiteX11" fmla="*/ 0 w 1120674"/>
                  <a:gd name="connsiteY11" fmla="*/ 74 h 1059640"/>
                  <a:gd name="connsiteX12" fmla="*/ 377723 w 1120674"/>
                  <a:gd name="connsiteY12" fmla="*/ 0 h 1059640"/>
                  <a:gd name="connsiteX13" fmla="*/ 377775 w 1120674"/>
                  <a:gd name="connsiteY13" fmla="*/ 75 h 1059640"/>
                  <a:gd name="connsiteX14" fmla="*/ 188915 w 1120674"/>
                  <a:gd name="connsiteY14" fmla="*/ 36 h 1059640"/>
                  <a:gd name="connsiteX15" fmla="*/ 377723 w 1120674"/>
                  <a:gd name="connsiteY15" fmla="*/ 0 h 1059640"/>
                  <a:gd name="connsiteX0" fmla="*/ 1120674 w 1120674"/>
                  <a:gd name="connsiteY0" fmla="*/ 1059640 h 1059640"/>
                  <a:gd name="connsiteX1" fmla="*/ 743335 w 1120674"/>
                  <a:gd name="connsiteY1" fmla="*/ 1059640 h 1059640"/>
                  <a:gd name="connsiteX2" fmla="*/ 1120674 w 1120674"/>
                  <a:gd name="connsiteY2" fmla="*/ 1059640 h 1059640"/>
                  <a:gd name="connsiteX3" fmla="*/ 377803 w 1120674"/>
                  <a:gd name="connsiteY3" fmla="*/ 114 h 1059640"/>
                  <a:gd name="connsiteX4" fmla="*/ 1120674 w 1120674"/>
                  <a:gd name="connsiteY4" fmla="*/ 1059640 h 1059640"/>
                  <a:gd name="connsiteX5" fmla="*/ 743335 w 1120674"/>
                  <a:gd name="connsiteY5" fmla="*/ 1059640 h 1059640"/>
                  <a:gd name="connsiteX6" fmla="*/ 188915 w 1120674"/>
                  <a:gd name="connsiteY6" fmla="*/ 269358 h 1059640"/>
                  <a:gd name="connsiteX7" fmla="*/ 377803 w 1120674"/>
                  <a:gd name="connsiteY7" fmla="*/ 114 h 1059640"/>
                  <a:gd name="connsiteX8" fmla="*/ 0 w 1120674"/>
                  <a:gd name="connsiteY8" fmla="*/ 74 h 1059640"/>
                  <a:gd name="connsiteX9" fmla="*/ 55 w 1120674"/>
                  <a:gd name="connsiteY9" fmla="*/ 75 h 1059640"/>
                  <a:gd name="connsiteX10" fmla="*/ 28 w 1120674"/>
                  <a:gd name="connsiteY10" fmla="*/ 114 h 1059640"/>
                  <a:gd name="connsiteX11" fmla="*/ 0 w 1120674"/>
                  <a:gd name="connsiteY11" fmla="*/ 74 h 1059640"/>
                  <a:gd name="connsiteX12" fmla="*/ 377723 w 1120674"/>
                  <a:gd name="connsiteY12" fmla="*/ 0 h 1059640"/>
                  <a:gd name="connsiteX13" fmla="*/ 377775 w 1120674"/>
                  <a:gd name="connsiteY13" fmla="*/ 75 h 1059640"/>
                  <a:gd name="connsiteX14" fmla="*/ 377723 w 1120674"/>
                  <a:gd name="connsiteY14" fmla="*/ 0 h 1059640"/>
                  <a:gd name="connsiteX0" fmla="*/ 1120646 w 1120646"/>
                  <a:gd name="connsiteY0" fmla="*/ 1059640 h 1059640"/>
                  <a:gd name="connsiteX1" fmla="*/ 743307 w 1120646"/>
                  <a:gd name="connsiteY1" fmla="*/ 1059640 h 1059640"/>
                  <a:gd name="connsiteX2" fmla="*/ 1120646 w 1120646"/>
                  <a:gd name="connsiteY2" fmla="*/ 1059640 h 1059640"/>
                  <a:gd name="connsiteX3" fmla="*/ 377775 w 1120646"/>
                  <a:gd name="connsiteY3" fmla="*/ 114 h 1059640"/>
                  <a:gd name="connsiteX4" fmla="*/ 1120646 w 1120646"/>
                  <a:gd name="connsiteY4" fmla="*/ 1059640 h 1059640"/>
                  <a:gd name="connsiteX5" fmla="*/ 743307 w 1120646"/>
                  <a:gd name="connsiteY5" fmla="*/ 1059640 h 1059640"/>
                  <a:gd name="connsiteX6" fmla="*/ 188887 w 1120646"/>
                  <a:gd name="connsiteY6" fmla="*/ 269358 h 1059640"/>
                  <a:gd name="connsiteX7" fmla="*/ 377775 w 1120646"/>
                  <a:gd name="connsiteY7" fmla="*/ 114 h 1059640"/>
                  <a:gd name="connsiteX8" fmla="*/ 0 w 1120646"/>
                  <a:gd name="connsiteY8" fmla="*/ 114 h 1059640"/>
                  <a:gd name="connsiteX9" fmla="*/ 27 w 1120646"/>
                  <a:gd name="connsiteY9" fmla="*/ 75 h 1059640"/>
                  <a:gd name="connsiteX10" fmla="*/ 0 w 1120646"/>
                  <a:gd name="connsiteY10" fmla="*/ 114 h 1059640"/>
                  <a:gd name="connsiteX11" fmla="*/ 377695 w 1120646"/>
                  <a:gd name="connsiteY11" fmla="*/ 0 h 1059640"/>
                  <a:gd name="connsiteX12" fmla="*/ 377747 w 1120646"/>
                  <a:gd name="connsiteY12" fmla="*/ 75 h 1059640"/>
                  <a:gd name="connsiteX13" fmla="*/ 377695 w 1120646"/>
                  <a:gd name="connsiteY13" fmla="*/ 0 h 1059640"/>
                  <a:gd name="connsiteX0" fmla="*/ 931759 w 931759"/>
                  <a:gd name="connsiteY0" fmla="*/ 1059640 h 1059640"/>
                  <a:gd name="connsiteX1" fmla="*/ 554420 w 931759"/>
                  <a:gd name="connsiteY1" fmla="*/ 1059640 h 1059640"/>
                  <a:gd name="connsiteX2" fmla="*/ 931759 w 931759"/>
                  <a:gd name="connsiteY2" fmla="*/ 1059640 h 1059640"/>
                  <a:gd name="connsiteX3" fmla="*/ 188888 w 931759"/>
                  <a:gd name="connsiteY3" fmla="*/ 114 h 1059640"/>
                  <a:gd name="connsiteX4" fmla="*/ 931759 w 931759"/>
                  <a:gd name="connsiteY4" fmla="*/ 1059640 h 1059640"/>
                  <a:gd name="connsiteX5" fmla="*/ 554420 w 931759"/>
                  <a:gd name="connsiteY5" fmla="*/ 1059640 h 1059640"/>
                  <a:gd name="connsiteX6" fmla="*/ 0 w 931759"/>
                  <a:gd name="connsiteY6" fmla="*/ 269358 h 1059640"/>
                  <a:gd name="connsiteX7" fmla="*/ 188888 w 931759"/>
                  <a:gd name="connsiteY7" fmla="*/ 114 h 1059640"/>
                  <a:gd name="connsiteX8" fmla="*/ 188808 w 931759"/>
                  <a:gd name="connsiteY8" fmla="*/ 0 h 1059640"/>
                  <a:gd name="connsiteX9" fmla="*/ 188860 w 931759"/>
                  <a:gd name="connsiteY9" fmla="*/ 75 h 1059640"/>
                  <a:gd name="connsiteX10" fmla="*/ 188808 w 931759"/>
                  <a:gd name="connsiteY10" fmla="*/ 0 h 10596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31759" h="1059640">
                    <a:moveTo>
                      <a:pt x="931759" y="1059640"/>
                    </a:moveTo>
                    <a:lnTo>
                      <a:pt x="554420" y="1059640"/>
                    </a:lnTo>
                    <a:lnTo>
                      <a:pt x="931759" y="1059640"/>
                    </a:lnTo>
                    <a:close/>
                    <a:moveTo>
                      <a:pt x="188888" y="114"/>
                    </a:moveTo>
                    <a:lnTo>
                      <a:pt x="931759" y="1059640"/>
                    </a:lnTo>
                    <a:lnTo>
                      <a:pt x="554420" y="1059640"/>
                    </a:lnTo>
                    <a:lnTo>
                      <a:pt x="0" y="269358"/>
                    </a:lnTo>
                    <a:lnTo>
                      <a:pt x="188888" y="114"/>
                    </a:lnTo>
                    <a:close/>
                    <a:moveTo>
                      <a:pt x="188808" y="0"/>
                    </a:moveTo>
                    <a:cubicBezTo>
                      <a:pt x="188825" y="25"/>
                      <a:pt x="188843" y="50"/>
                      <a:pt x="188860" y="75"/>
                    </a:cubicBezTo>
                    <a:cubicBezTo>
                      <a:pt x="188843" y="50"/>
                      <a:pt x="188825" y="25"/>
                      <a:pt x="188808" y="0"/>
                    </a:cubicBezTo>
                    <a:close/>
                  </a:path>
                </a:pathLst>
              </a:custGeom>
              <a:solidFill>
                <a:schemeClr val="bg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</p:grpSp>
        <p:grpSp>
          <p:nvGrpSpPr>
            <p:cNvPr id="84" name="Gruppieren 83"/>
            <p:cNvGrpSpPr/>
            <p:nvPr userDrawn="1"/>
          </p:nvGrpSpPr>
          <p:grpSpPr>
            <a:xfrm>
              <a:off x="805344" y="6079748"/>
              <a:ext cx="911251" cy="1025605"/>
              <a:chOff x="805344" y="6079748"/>
              <a:chExt cx="911251" cy="1025605"/>
            </a:xfrm>
          </p:grpSpPr>
          <p:sp>
            <p:nvSpPr>
              <p:cNvPr id="85" name="Flussdiagramm: Daten 6"/>
              <p:cNvSpPr/>
              <p:nvPr userDrawn="1"/>
            </p:nvSpPr>
            <p:spPr>
              <a:xfrm rot="7500000" flipV="1">
                <a:off x="562101" y="6322991"/>
                <a:ext cx="1025603" cy="539118"/>
              </a:xfrm>
              <a:custGeom>
                <a:avLst/>
                <a:gdLst>
                  <a:gd name="connsiteX0" fmla="*/ 6779499 w 6779499"/>
                  <a:gd name="connsiteY0" fmla="*/ 0 h 542702"/>
                  <a:gd name="connsiteX1" fmla="*/ 6750112 w 6779499"/>
                  <a:gd name="connsiteY1" fmla="*/ 40353 h 542702"/>
                  <a:gd name="connsiteX2" fmla="*/ 6779499 w 6779499"/>
                  <a:gd name="connsiteY2" fmla="*/ 0 h 542702"/>
                  <a:gd name="connsiteX3" fmla="*/ 377295 w 6779499"/>
                  <a:gd name="connsiteY3" fmla="*/ 3988 h 542702"/>
                  <a:gd name="connsiteX4" fmla="*/ 572636 w 6779499"/>
                  <a:gd name="connsiteY4" fmla="*/ 542186 h 542702"/>
                  <a:gd name="connsiteX5" fmla="*/ 648517 w 6779499"/>
                  <a:gd name="connsiteY5" fmla="*/ 542118 h 542702"/>
                  <a:gd name="connsiteX6" fmla="*/ 1025603 w 6779499"/>
                  <a:gd name="connsiteY6" fmla="*/ 3584 h 542702"/>
                  <a:gd name="connsiteX7" fmla="*/ 377295 w 6779499"/>
                  <a:gd name="connsiteY7" fmla="*/ 3988 h 542702"/>
                  <a:gd name="connsiteX8" fmla="*/ 54 w 6779499"/>
                  <a:gd name="connsiteY8" fmla="*/ 542621 h 542702"/>
                  <a:gd name="connsiteX9" fmla="*/ 0 w 6779499"/>
                  <a:gd name="connsiteY9" fmla="*/ 542700 h 542702"/>
                  <a:gd name="connsiteX10" fmla="*/ 84 w 6779499"/>
                  <a:gd name="connsiteY10" fmla="*/ 542702 h 542702"/>
                  <a:gd name="connsiteX11" fmla="*/ 54 w 6779499"/>
                  <a:gd name="connsiteY11" fmla="*/ 542621 h 542702"/>
                  <a:gd name="connsiteX12" fmla="*/ 377052 w 6779499"/>
                  <a:gd name="connsiteY12" fmla="*/ 3988 h 542702"/>
                  <a:gd name="connsiteX13" fmla="*/ 188579 w 6779499"/>
                  <a:gd name="connsiteY13" fmla="*/ 273267 h 542702"/>
                  <a:gd name="connsiteX14" fmla="*/ 377211 w 6779499"/>
                  <a:gd name="connsiteY14" fmla="*/ 3987 h 542702"/>
                  <a:gd name="connsiteX15" fmla="*/ 377052 w 6779499"/>
                  <a:gd name="connsiteY15" fmla="*/ 3988 h 542702"/>
                  <a:gd name="connsiteX0" fmla="*/ 377295 w 1025603"/>
                  <a:gd name="connsiteY0" fmla="*/ 404 h 539118"/>
                  <a:gd name="connsiteX1" fmla="*/ 572636 w 1025603"/>
                  <a:gd name="connsiteY1" fmla="*/ 538602 h 539118"/>
                  <a:gd name="connsiteX2" fmla="*/ 648517 w 1025603"/>
                  <a:gd name="connsiteY2" fmla="*/ 538534 h 539118"/>
                  <a:gd name="connsiteX3" fmla="*/ 1025603 w 1025603"/>
                  <a:gd name="connsiteY3" fmla="*/ 0 h 539118"/>
                  <a:gd name="connsiteX4" fmla="*/ 377295 w 1025603"/>
                  <a:gd name="connsiteY4" fmla="*/ 404 h 539118"/>
                  <a:gd name="connsiteX5" fmla="*/ 54 w 1025603"/>
                  <a:gd name="connsiteY5" fmla="*/ 539037 h 539118"/>
                  <a:gd name="connsiteX6" fmla="*/ 0 w 1025603"/>
                  <a:gd name="connsiteY6" fmla="*/ 539116 h 539118"/>
                  <a:gd name="connsiteX7" fmla="*/ 84 w 1025603"/>
                  <a:gd name="connsiteY7" fmla="*/ 539118 h 539118"/>
                  <a:gd name="connsiteX8" fmla="*/ 54 w 1025603"/>
                  <a:gd name="connsiteY8" fmla="*/ 539037 h 539118"/>
                  <a:gd name="connsiteX9" fmla="*/ 377052 w 1025603"/>
                  <a:gd name="connsiteY9" fmla="*/ 404 h 539118"/>
                  <a:gd name="connsiteX10" fmla="*/ 188579 w 1025603"/>
                  <a:gd name="connsiteY10" fmla="*/ 269683 h 539118"/>
                  <a:gd name="connsiteX11" fmla="*/ 377211 w 1025603"/>
                  <a:gd name="connsiteY11" fmla="*/ 403 h 539118"/>
                  <a:gd name="connsiteX12" fmla="*/ 377052 w 1025603"/>
                  <a:gd name="connsiteY12" fmla="*/ 404 h 5391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025603" h="539118">
                    <a:moveTo>
                      <a:pt x="377295" y="404"/>
                    </a:moveTo>
                    <a:lnTo>
                      <a:pt x="572636" y="538602"/>
                    </a:lnTo>
                    <a:lnTo>
                      <a:pt x="648517" y="538534"/>
                    </a:lnTo>
                    <a:lnTo>
                      <a:pt x="1025603" y="0"/>
                    </a:lnTo>
                    <a:lnTo>
                      <a:pt x="377295" y="404"/>
                    </a:lnTo>
                    <a:close/>
                    <a:moveTo>
                      <a:pt x="54" y="539037"/>
                    </a:moveTo>
                    <a:cubicBezTo>
                      <a:pt x="36" y="539063"/>
                      <a:pt x="18" y="539090"/>
                      <a:pt x="0" y="539116"/>
                    </a:cubicBezTo>
                    <a:cubicBezTo>
                      <a:pt x="28" y="539117"/>
                      <a:pt x="56" y="539117"/>
                      <a:pt x="84" y="539118"/>
                    </a:cubicBezTo>
                    <a:lnTo>
                      <a:pt x="54" y="539037"/>
                    </a:lnTo>
                    <a:close/>
                    <a:moveTo>
                      <a:pt x="377052" y="404"/>
                    </a:moveTo>
                    <a:lnTo>
                      <a:pt x="188579" y="269683"/>
                    </a:lnTo>
                    <a:lnTo>
                      <a:pt x="377211" y="403"/>
                    </a:lnTo>
                    <a:lnTo>
                      <a:pt x="377052" y="404"/>
                    </a:lnTo>
                    <a:close/>
                  </a:path>
                </a:pathLst>
              </a:cu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dirty="0"/>
              </a:p>
            </p:txBody>
          </p:sp>
          <p:sp>
            <p:nvSpPr>
              <p:cNvPr id="86" name="Flussdiagramm: Daten 6"/>
              <p:cNvSpPr/>
              <p:nvPr userDrawn="1"/>
            </p:nvSpPr>
            <p:spPr>
              <a:xfrm rot="14100000" flipH="1" flipV="1">
                <a:off x="934236" y="6322993"/>
                <a:ext cx="1025602" cy="539117"/>
              </a:xfrm>
              <a:custGeom>
                <a:avLst/>
                <a:gdLst/>
                <a:ahLst/>
                <a:cxnLst/>
                <a:rect l="l" t="t" r="r" b="b"/>
                <a:pathLst>
                  <a:path w="1025602" h="539117">
                    <a:moveTo>
                      <a:pt x="377297" y="404"/>
                    </a:moveTo>
                    <a:lnTo>
                      <a:pt x="1025602" y="0"/>
                    </a:lnTo>
                    <a:lnTo>
                      <a:pt x="648516" y="538535"/>
                    </a:lnTo>
                    <a:lnTo>
                      <a:pt x="572638" y="538603"/>
                    </a:lnTo>
                    <a:close/>
                    <a:moveTo>
                      <a:pt x="0" y="539117"/>
                    </a:moveTo>
                    <a:lnTo>
                      <a:pt x="57" y="539038"/>
                    </a:lnTo>
                    <a:lnTo>
                      <a:pt x="86" y="539117"/>
                    </a:lnTo>
                    <a:close/>
                    <a:moveTo>
                      <a:pt x="377053" y="404"/>
                    </a:moveTo>
                    <a:lnTo>
                      <a:pt x="377213" y="404"/>
                    </a:lnTo>
                    <a:lnTo>
                      <a:pt x="188581" y="269683"/>
                    </a:lnTo>
                    <a:close/>
                  </a:path>
                </a:pathLst>
              </a:cu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dirty="0"/>
              </a:p>
            </p:txBody>
          </p:sp>
          <p:sp>
            <p:nvSpPr>
              <p:cNvPr id="87" name="Flussdiagramm: Daten 6"/>
              <p:cNvSpPr/>
              <p:nvPr userDrawn="1"/>
            </p:nvSpPr>
            <p:spPr>
              <a:xfrm rot="7500000" flipV="1">
                <a:off x="918665" y="6137807"/>
                <a:ext cx="572582" cy="538714"/>
              </a:xfrm>
              <a:custGeom>
                <a:avLst/>
                <a:gdLst/>
                <a:ahLst/>
                <a:cxnLst/>
                <a:rect l="l" t="t" r="r" b="b"/>
                <a:pathLst>
                  <a:path w="572582" h="538714">
                    <a:moveTo>
                      <a:pt x="188525" y="269280"/>
                    </a:moveTo>
                    <a:lnTo>
                      <a:pt x="0" y="538634"/>
                    </a:lnTo>
                    <a:lnTo>
                      <a:pt x="29" y="538714"/>
                    </a:lnTo>
                    <a:lnTo>
                      <a:pt x="572582" y="538199"/>
                    </a:lnTo>
                    <a:lnTo>
                      <a:pt x="377240" y="0"/>
                    </a:lnTo>
                    <a:lnTo>
                      <a:pt x="377156" y="0"/>
                    </a:lnTo>
                    <a:close/>
                  </a:path>
                </a:pathLst>
              </a:cu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dirty="0"/>
              </a:p>
            </p:txBody>
          </p:sp>
        </p:grpSp>
      </p:grpSp>
      <p:grpSp>
        <p:nvGrpSpPr>
          <p:cNvPr id="123" name="Gruppieren 122"/>
          <p:cNvGrpSpPr/>
          <p:nvPr userDrawn="1"/>
        </p:nvGrpSpPr>
        <p:grpSpPr>
          <a:xfrm>
            <a:off x="3535200" y="-217534"/>
            <a:ext cx="5608800" cy="3399300"/>
            <a:chOff x="5096181" y="-364099"/>
            <a:chExt cx="7116058" cy="5747957"/>
          </a:xfrm>
        </p:grpSpPr>
        <p:grpSp>
          <p:nvGrpSpPr>
            <p:cNvPr id="124" name="Gruppieren 123"/>
            <p:cNvGrpSpPr/>
            <p:nvPr userDrawn="1"/>
          </p:nvGrpSpPr>
          <p:grpSpPr>
            <a:xfrm>
              <a:off x="7412564" y="0"/>
              <a:ext cx="4799675" cy="5383858"/>
              <a:chOff x="7412564" y="0"/>
              <a:chExt cx="4799675" cy="5383858"/>
            </a:xfrm>
          </p:grpSpPr>
          <p:sp>
            <p:nvSpPr>
              <p:cNvPr id="149" name="Flussdiagramm: Daten 6"/>
              <p:cNvSpPr/>
              <p:nvPr userDrawn="1"/>
            </p:nvSpPr>
            <p:spPr>
              <a:xfrm rot="18300000" flipV="1">
                <a:off x="11138042" y="4789119"/>
                <a:ext cx="612864" cy="576614"/>
              </a:xfrm>
              <a:custGeom>
                <a:avLst/>
                <a:gdLst/>
                <a:ahLst/>
                <a:cxnLst/>
                <a:rect l="l" t="t" r="r" b="b"/>
                <a:pathLst>
                  <a:path w="668945" h="629378">
                    <a:moveTo>
                      <a:pt x="220252" y="314599"/>
                    </a:moveTo>
                    <a:lnTo>
                      <a:pt x="0" y="629286"/>
                    </a:lnTo>
                    <a:lnTo>
                      <a:pt x="33" y="629378"/>
                    </a:lnTo>
                    <a:lnTo>
                      <a:pt x="668945" y="628777"/>
                    </a:lnTo>
                    <a:lnTo>
                      <a:pt x="440728" y="0"/>
                    </a:lnTo>
                    <a:lnTo>
                      <a:pt x="440630" y="0"/>
                    </a:lnTo>
                    <a:close/>
                  </a:path>
                </a:pathLst>
              </a:cu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dirty="0"/>
              </a:p>
            </p:txBody>
          </p:sp>
          <p:sp>
            <p:nvSpPr>
              <p:cNvPr id="150" name="Rechteck 64"/>
              <p:cNvSpPr/>
              <p:nvPr userDrawn="1"/>
            </p:nvSpPr>
            <p:spPr>
              <a:xfrm>
                <a:off x="7412564" y="0"/>
                <a:ext cx="4323966" cy="5163263"/>
              </a:xfrm>
              <a:custGeom>
                <a:avLst/>
                <a:gdLst/>
                <a:ahLst/>
                <a:cxnLst/>
                <a:rect l="l" t="t" r="r" b="b"/>
                <a:pathLst>
                  <a:path w="4323966" h="5163263">
                    <a:moveTo>
                      <a:pt x="3620052" y="5163123"/>
                    </a:moveTo>
                    <a:lnTo>
                      <a:pt x="3971956" y="5163193"/>
                    </a:lnTo>
                    <a:lnTo>
                      <a:pt x="3620150" y="5163263"/>
                    </a:lnTo>
                    <a:close/>
                    <a:moveTo>
                      <a:pt x="4323914" y="5163049"/>
                    </a:moveTo>
                    <a:lnTo>
                      <a:pt x="4323966" y="5163124"/>
                    </a:lnTo>
                    <a:lnTo>
                      <a:pt x="4323863" y="5163123"/>
                    </a:lnTo>
                    <a:close/>
                    <a:moveTo>
                      <a:pt x="0" y="0"/>
                    </a:moveTo>
                    <a:lnTo>
                      <a:pt x="701793" y="0"/>
                    </a:lnTo>
                    <a:lnTo>
                      <a:pt x="3971956" y="4661361"/>
                    </a:lnTo>
                    <a:lnTo>
                      <a:pt x="3620000" y="5163049"/>
                    </a:lnTo>
                    <a:close/>
                  </a:path>
                </a:pathLst>
              </a:custGeom>
              <a:solidFill>
                <a:schemeClr val="bg2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/>
                <a:endParaRPr lang="de-DE"/>
              </a:p>
            </p:txBody>
          </p:sp>
          <p:sp>
            <p:nvSpPr>
              <p:cNvPr id="151" name="Rechteck 70"/>
              <p:cNvSpPr/>
              <p:nvPr userDrawn="1"/>
            </p:nvSpPr>
            <p:spPr>
              <a:xfrm>
                <a:off x="11032510" y="3481511"/>
                <a:ext cx="1179729" cy="1681751"/>
              </a:xfrm>
              <a:custGeom>
                <a:avLst/>
                <a:gdLst/>
                <a:ahLst/>
                <a:cxnLst/>
                <a:rect l="l" t="t" r="r" b="b"/>
                <a:pathLst>
                  <a:path w="1179729" h="1681751">
                    <a:moveTo>
                      <a:pt x="703915" y="1681612"/>
                    </a:moveTo>
                    <a:lnTo>
                      <a:pt x="703816" y="1681751"/>
                    </a:lnTo>
                    <a:lnTo>
                      <a:pt x="352009" y="1681682"/>
                    </a:lnTo>
                    <a:close/>
                    <a:moveTo>
                      <a:pt x="51" y="1681538"/>
                    </a:moveTo>
                    <a:lnTo>
                      <a:pt x="103" y="1681611"/>
                    </a:lnTo>
                    <a:lnTo>
                      <a:pt x="0" y="1681612"/>
                    </a:lnTo>
                    <a:close/>
                    <a:moveTo>
                      <a:pt x="1179729" y="0"/>
                    </a:moveTo>
                    <a:lnTo>
                      <a:pt x="1179729" y="1002978"/>
                    </a:lnTo>
                    <a:lnTo>
                      <a:pt x="703966" y="1681538"/>
                    </a:lnTo>
                    <a:lnTo>
                      <a:pt x="352009" y="1179850"/>
                    </a:lnTo>
                    <a:close/>
                  </a:path>
                </a:pathLst>
              </a:cu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/>
                <a:endParaRPr lang="de-DE"/>
              </a:p>
            </p:txBody>
          </p:sp>
        </p:grpSp>
        <p:grpSp>
          <p:nvGrpSpPr>
            <p:cNvPr id="125" name="Gruppieren 124"/>
            <p:cNvGrpSpPr/>
            <p:nvPr userDrawn="1"/>
          </p:nvGrpSpPr>
          <p:grpSpPr>
            <a:xfrm>
              <a:off x="5096181" y="-364099"/>
              <a:ext cx="2182565" cy="2194247"/>
              <a:chOff x="5096181" y="-364099"/>
              <a:chExt cx="2182565" cy="2194247"/>
            </a:xfrm>
          </p:grpSpPr>
          <p:sp>
            <p:nvSpPr>
              <p:cNvPr id="146" name="Flussdiagramm: Daten 6"/>
              <p:cNvSpPr/>
              <p:nvPr userDrawn="1"/>
            </p:nvSpPr>
            <p:spPr>
              <a:xfrm rot="3300000" flipH="1" flipV="1">
                <a:off x="4287921" y="444161"/>
                <a:ext cx="2194247" cy="577727"/>
              </a:xfrm>
              <a:custGeom>
                <a:avLst/>
                <a:gdLst/>
                <a:ahLst/>
                <a:cxnLst/>
                <a:rect l="l" t="t" r="r" b="b"/>
                <a:pathLst>
                  <a:path w="2194247" h="577727">
                    <a:moveTo>
                      <a:pt x="403750" y="1115"/>
                    </a:moveTo>
                    <a:lnTo>
                      <a:pt x="201848" y="289338"/>
                    </a:lnTo>
                    <a:lnTo>
                      <a:pt x="403580" y="1115"/>
                    </a:lnTo>
                    <a:close/>
                    <a:moveTo>
                      <a:pt x="92" y="577727"/>
                    </a:moveTo>
                    <a:lnTo>
                      <a:pt x="0" y="577727"/>
                    </a:lnTo>
                    <a:lnTo>
                      <a:pt x="60" y="577643"/>
                    </a:lnTo>
                    <a:close/>
                    <a:moveTo>
                      <a:pt x="2194247" y="0"/>
                    </a:moveTo>
                    <a:lnTo>
                      <a:pt x="1790844" y="576119"/>
                    </a:lnTo>
                    <a:lnTo>
                      <a:pt x="612925" y="577177"/>
                    </a:lnTo>
                    <a:lnTo>
                      <a:pt x="403841" y="1115"/>
                    </a:lnTo>
                    <a:close/>
                  </a:path>
                </a:pathLst>
              </a:cu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dirty="0"/>
              </a:p>
            </p:txBody>
          </p:sp>
          <p:sp>
            <p:nvSpPr>
              <p:cNvPr id="147" name="Flussdiagramm: Daten 6"/>
              <p:cNvSpPr/>
              <p:nvPr userDrawn="1"/>
            </p:nvSpPr>
            <p:spPr>
              <a:xfrm rot="18300000" flipV="1">
                <a:off x="5652464" y="1092046"/>
                <a:ext cx="612864" cy="576614"/>
              </a:xfrm>
              <a:custGeom>
                <a:avLst/>
                <a:gdLst/>
                <a:ahLst/>
                <a:cxnLst/>
                <a:rect l="l" t="t" r="r" b="b"/>
                <a:pathLst>
                  <a:path w="668945" h="629378">
                    <a:moveTo>
                      <a:pt x="220252" y="314599"/>
                    </a:moveTo>
                    <a:lnTo>
                      <a:pt x="0" y="629286"/>
                    </a:lnTo>
                    <a:lnTo>
                      <a:pt x="33" y="629378"/>
                    </a:lnTo>
                    <a:lnTo>
                      <a:pt x="668945" y="628777"/>
                    </a:lnTo>
                    <a:lnTo>
                      <a:pt x="440728" y="0"/>
                    </a:lnTo>
                    <a:lnTo>
                      <a:pt x="440630" y="0"/>
                    </a:lnTo>
                    <a:close/>
                  </a:path>
                </a:pathLst>
              </a:cu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dirty="0"/>
              </a:p>
            </p:txBody>
          </p:sp>
          <p:sp>
            <p:nvSpPr>
              <p:cNvPr id="148" name="Rechteck 58"/>
              <p:cNvSpPr/>
              <p:nvPr userDrawn="1"/>
            </p:nvSpPr>
            <p:spPr>
              <a:xfrm>
                <a:off x="5546932" y="0"/>
                <a:ext cx="1731814" cy="1466188"/>
              </a:xfrm>
              <a:custGeom>
                <a:avLst/>
                <a:gdLst/>
                <a:ahLst/>
                <a:cxnLst/>
                <a:rect l="l" t="t" r="r" b="b"/>
                <a:pathLst>
                  <a:path w="1731814" h="1466188">
                    <a:moveTo>
                      <a:pt x="703915" y="1466049"/>
                    </a:moveTo>
                    <a:lnTo>
                      <a:pt x="703816" y="1466188"/>
                    </a:lnTo>
                    <a:lnTo>
                      <a:pt x="352009" y="1466120"/>
                    </a:lnTo>
                    <a:close/>
                    <a:moveTo>
                      <a:pt x="51" y="1465976"/>
                    </a:moveTo>
                    <a:lnTo>
                      <a:pt x="103" y="1466049"/>
                    </a:lnTo>
                    <a:lnTo>
                      <a:pt x="0" y="1466049"/>
                    </a:lnTo>
                    <a:close/>
                    <a:moveTo>
                      <a:pt x="1028502" y="0"/>
                    </a:moveTo>
                    <a:lnTo>
                      <a:pt x="1731814" y="0"/>
                    </a:lnTo>
                    <a:lnTo>
                      <a:pt x="703966" y="1465976"/>
                    </a:lnTo>
                    <a:lnTo>
                      <a:pt x="352009" y="964288"/>
                    </a:lnTo>
                    <a:close/>
                  </a:path>
                </a:pathLst>
              </a:cu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/>
                <a:endParaRPr lang="de-DE"/>
              </a:p>
            </p:txBody>
          </p:sp>
        </p:grpSp>
        <p:grpSp>
          <p:nvGrpSpPr>
            <p:cNvPr id="126" name="Gruppieren 125"/>
            <p:cNvGrpSpPr/>
            <p:nvPr userDrawn="1"/>
          </p:nvGrpSpPr>
          <p:grpSpPr>
            <a:xfrm>
              <a:off x="6940642" y="0"/>
              <a:ext cx="2274153" cy="1470862"/>
              <a:chOff x="6940642" y="0"/>
              <a:chExt cx="2274153" cy="1470862"/>
            </a:xfrm>
          </p:grpSpPr>
          <p:sp>
            <p:nvSpPr>
              <p:cNvPr id="143" name="Flussdiagramm: Daten 6"/>
              <p:cNvSpPr/>
              <p:nvPr userDrawn="1"/>
            </p:nvSpPr>
            <p:spPr>
              <a:xfrm rot="18300000" flipV="1">
                <a:off x="7945440" y="1151680"/>
                <a:ext cx="328909" cy="309456"/>
              </a:xfrm>
              <a:custGeom>
                <a:avLst/>
                <a:gdLst/>
                <a:ahLst/>
                <a:cxnLst/>
                <a:rect l="l" t="t" r="r" b="b"/>
                <a:pathLst>
                  <a:path w="328909" h="309456">
                    <a:moveTo>
                      <a:pt x="108294" y="154684"/>
                    </a:moveTo>
                    <a:lnTo>
                      <a:pt x="0" y="309410"/>
                    </a:lnTo>
                    <a:lnTo>
                      <a:pt x="16" y="309456"/>
                    </a:lnTo>
                    <a:lnTo>
                      <a:pt x="328909" y="309160"/>
                    </a:lnTo>
                    <a:lnTo>
                      <a:pt x="216699" y="0"/>
                    </a:lnTo>
                    <a:lnTo>
                      <a:pt x="216651" y="0"/>
                    </a:lnTo>
                    <a:close/>
                  </a:path>
                </a:pathLst>
              </a:custGeom>
              <a:solidFill>
                <a:schemeClr val="bg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dirty="0"/>
              </a:p>
            </p:txBody>
          </p:sp>
          <p:sp>
            <p:nvSpPr>
              <p:cNvPr id="144" name="Rechteck 61"/>
              <p:cNvSpPr/>
              <p:nvPr userDrawn="1"/>
            </p:nvSpPr>
            <p:spPr>
              <a:xfrm>
                <a:off x="6940642" y="0"/>
                <a:ext cx="1325990" cy="1352474"/>
              </a:xfrm>
              <a:custGeom>
                <a:avLst/>
                <a:gdLst/>
                <a:ahLst/>
                <a:cxnLst/>
                <a:rect l="l" t="t" r="r" b="b"/>
                <a:pathLst>
                  <a:path w="1325990" h="1352474">
                    <a:moveTo>
                      <a:pt x="948216" y="1352399"/>
                    </a:moveTo>
                    <a:lnTo>
                      <a:pt x="1137075" y="1352438"/>
                    </a:lnTo>
                    <a:lnTo>
                      <a:pt x="948268" y="1352474"/>
                    </a:lnTo>
                    <a:close/>
                    <a:moveTo>
                      <a:pt x="1325962" y="1352359"/>
                    </a:moveTo>
                    <a:lnTo>
                      <a:pt x="1325990" y="1352400"/>
                    </a:lnTo>
                    <a:lnTo>
                      <a:pt x="1325935" y="1352399"/>
                    </a:lnTo>
                    <a:close/>
                    <a:moveTo>
                      <a:pt x="0" y="0"/>
                    </a:moveTo>
                    <a:lnTo>
                      <a:pt x="377220" y="0"/>
                    </a:lnTo>
                    <a:lnTo>
                      <a:pt x="1137076" y="1083116"/>
                    </a:lnTo>
                    <a:lnTo>
                      <a:pt x="948188" y="1352360"/>
                    </a:lnTo>
                    <a:close/>
                  </a:path>
                </a:pathLst>
              </a:custGeom>
              <a:solidFill>
                <a:schemeClr val="bg2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/>
                <a:endParaRPr lang="de-DE"/>
              </a:p>
            </p:txBody>
          </p:sp>
          <p:sp>
            <p:nvSpPr>
              <p:cNvPr id="145" name="Rechteck 62"/>
              <p:cNvSpPr/>
              <p:nvPr userDrawn="1"/>
            </p:nvSpPr>
            <p:spPr>
              <a:xfrm>
                <a:off x="7888805" y="0"/>
                <a:ext cx="1325990" cy="1352475"/>
              </a:xfrm>
              <a:custGeom>
                <a:avLst/>
                <a:gdLst/>
                <a:ahLst/>
                <a:cxnLst/>
                <a:rect l="l" t="t" r="r" b="b"/>
                <a:pathLst>
                  <a:path w="1325990" h="1352475">
                    <a:moveTo>
                      <a:pt x="377774" y="1352400"/>
                    </a:moveTo>
                    <a:lnTo>
                      <a:pt x="377722" y="1352475"/>
                    </a:lnTo>
                    <a:lnTo>
                      <a:pt x="188914" y="1352438"/>
                    </a:lnTo>
                    <a:close/>
                    <a:moveTo>
                      <a:pt x="26" y="1352361"/>
                    </a:moveTo>
                    <a:lnTo>
                      <a:pt x="55" y="1352400"/>
                    </a:lnTo>
                    <a:lnTo>
                      <a:pt x="0" y="1352400"/>
                    </a:lnTo>
                    <a:close/>
                    <a:moveTo>
                      <a:pt x="948771" y="0"/>
                    </a:moveTo>
                    <a:lnTo>
                      <a:pt x="1325990" y="0"/>
                    </a:lnTo>
                    <a:lnTo>
                      <a:pt x="377802" y="1352361"/>
                    </a:lnTo>
                    <a:lnTo>
                      <a:pt x="188914" y="1083117"/>
                    </a:lnTo>
                    <a:close/>
                  </a:path>
                </a:pathLst>
              </a:custGeom>
              <a:solidFill>
                <a:schemeClr val="bg2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/>
                <a:endParaRPr lang="de-DE"/>
              </a:p>
            </p:txBody>
          </p:sp>
        </p:grpSp>
        <p:grpSp>
          <p:nvGrpSpPr>
            <p:cNvPr id="127" name="Gruppieren 126"/>
            <p:cNvGrpSpPr/>
            <p:nvPr userDrawn="1"/>
          </p:nvGrpSpPr>
          <p:grpSpPr>
            <a:xfrm>
              <a:off x="9665525" y="0"/>
              <a:ext cx="2546714" cy="2285187"/>
              <a:chOff x="9665525" y="0"/>
              <a:chExt cx="2546714" cy="2285187"/>
            </a:xfrm>
          </p:grpSpPr>
          <p:sp>
            <p:nvSpPr>
              <p:cNvPr id="140" name="Flussdiagramm: Daten 6"/>
              <p:cNvSpPr/>
              <p:nvPr userDrawn="1"/>
            </p:nvSpPr>
            <p:spPr>
              <a:xfrm rot="18300000" flipV="1">
                <a:off x="11241275" y="1966005"/>
                <a:ext cx="328909" cy="309456"/>
              </a:xfrm>
              <a:custGeom>
                <a:avLst/>
                <a:gdLst/>
                <a:ahLst/>
                <a:cxnLst/>
                <a:rect l="l" t="t" r="r" b="b"/>
                <a:pathLst>
                  <a:path w="328909" h="309456">
                    <a:moveTo>
                      <a:pt x="108294" y="154684"/>
                    </a:moveTo>
                    <a:lnTo>
                      <a:pt x="0" y="309410"/>
                    </a:lnTo>
                    <a:lnTo>
                      <a:pt x="16" y="309456"/>
                    </a:lnTo>
                    <a:lnTo>
                      <a:pt x="328909" y="309160"/>
                    </a:lnTo>
                    <a:lnTo>
                      <a:pt x="216699" y="0"/>
                    </a:lnTo>
                    <a:lnTo>
                      <a:pt x="216651" y="0"/>
                    </a:lnTo>
                    <a:close/>
                  </a:path>
                </a:pathLst>
              </a:cu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dirty="0"/>
              </a:p>
            </p:txBody>
          </p:sp>
          <p:sp>
            <p:nvSpPr>
              <p:cNvPr id="141" name="Rechteck 66"/>
              <p:cNvSpPr/>
              <p:nvPr userDrawn="1"/>
            </p:nvSpPr>
            <p:spPr>
              <a:xfrm>
                <a:off x="9665525" y="0"/>
                <a:ext cx="1896942" cy="2166799"/>
              </a:xfrm>
              <a:custGeom>
                <a:avLst/>
                <a:gdLst/>
                <a:ahLst/>
                <a:cxnLst/>
                <a:rect l="l" t="t" r="r" b="b"/>
                <a:pathLst>
                  <a:path w="1896942" h="2166799">
                    <a:moveTo>
                      <a:pt x="1519167" y="2166724"/>
                    </a:moveTo>
                    <a:lnTo>
                      <a:pt x="1708027" y="2166763"/>
                    </a:lnTo>
                    <a:lnTo>
                      <a:pt x="1519219" y="2166799"/>
                    </a:lnTo>
                    <a:close/>
                    <a:moveTo>
                      <a:pt x="1896914" y="2166684"/>
                    </a:moveTo>
                    <a:lnTo>
                      <a:pt x="1896942" y="2166725"/>
                    </a:lnTo>
                    <a:lnTo>
                      <a:pt x="1896887" y="2166724"/>
                    </a:lnTo>
                    <a:close/>
                    <a:moveTo>
                      <a:pt x="0" y="0"/>
                    </a:moveTo>
                    <a:lnTo>
                      <a:pt x="376883" y="0"/>
                    </a:lnTo>
                    <a:lnTo>
                      <a:pt x="1708027" y="1897441"/>
                    </a:lnTo>
                    <a:lnTo>
                      <a:pt x="1519139" y="2166685"/>
                    </a:lnTo>
                    <a:close/>
                  </a:path>
                </a:pathLst>
              </a:cu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/>
                <a:endParaRPr lang="de-DE"/>
              </a:p>
            </p:txBody>
          </p:sp>
          <p:sp>
            <p:nvSpPr>
              <p:cNvPr id="142" name="Rechteck 68"/>
              <p:cNvSpPr/>
              <p:nvPr userDrawn="1"/>
            </p:nvSpPr>
            <p:spPr>
              <a:xfrm>
                <a:off x="11184639" y="701962"/>
                <a:ext cx="1027600" cy="1464838"/>
              </a:xfrm>
              <a:custGeom>
                <a:avLst/>
                <a:gdLst/>
                <a:ahLst/>
                <a:cxnLst/>
                <a:rect l="l" t="t" r="r" b="b"/>
                <a:pathLst>
                  <a:path w="1027600" h="1464838">
                    <a:moveTo>
                      <a:pt x="377775" y="1464763"/>
                    </a:moveTo>
                    <a:lnTo>
                      <a:pt x="377723" y="1464838"/>
                    </a:lnTo>
                    <a:lnTo>
                      <a:pt x="188914" y="1464801"/>
                    </a:lnTo>
                    <a:close/>
                    <a:moveTo>
                      <a:pt x="27" y="1464723"/>
                    </a:moveTo>
                    <a:lnTo>
                      <a:pt x="55" y="1464763"/>
                    </a:lnTo>
                    <a:lnTo>
                      <a:pt x="0" y="1464763"/>
                    </a:lnTo>
                    <a:close/>
                    <a:moveTo>
                      <a:pt x="1027600" y="0"/>
                    </a:moveTo>
                    <a:lnTo>
                      <a:pt x="1027600" y="537945"/>
                    </a:lnTo>
                    <a:lnTo>
                      <a:pt x="377803" y="1464724"/>
                    </a:lnTo>
                    <a:lnTo>
                      <a:pt x="188915" y="1195480"/>
                    </a:lnTo>
                    <a:close/>
                  </a:path>
                </a:pathLst>
              </a:cu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/>
                <a:endParaRPr lang="de-DE"/>
              </a:p>
            </p:txBody>
          </p:sp>
        </p:grpSp>
        <p:grpSp>
          <p:nvGrpSpPr>
            <p:cNvPr id="128" name="Gruppieren 127"/>
            <p:cNvGrpSpPr/>
            <p:nvPr userDrawn="1"/>
          </p:nvGrpSpPr>
          <p:grpSpPr>
            <a:xfrm>
              <a:off x="8669764" y="0"/>
              <a:ext cx="3542475" cy="3590769"/>
              <a:chOff x="8669764" y="0"/>
              <a:chExt cx="3542475" cy="3590769"/>
            </a:xfrm>
          </p:grpSpPr>
          <p:sp>
            <p:nvSpPr>
              <p:cNvPr id="137" name="Flussdiagramm: Daten 6"/>
              <p:cNvSpPr/>
              <p:nvPr userDrawn="1"/>
            </p:nvSpPr>
            <p:spPr>
              <a:xfrm rot="18300000" flipV="1">
                <a:off x="11138042" y="2996030"/>
                <a:ext cx="612864" cy="576614"/>
              </a:xfrm>
              <a:custGeom>
                <a:avLst/>
                <a:gdLst/>
                <a:ahLst/>
                <a:cxnLst/>
                <a:rect l="l" t="t" r="r" b="b"/>
                <a:pathLst>
                  <a:path w="668945" h="629378">
                    <a:moveTo>
                      <a:pt x="220252" y="314599"/>
                    </a:moveTo>
                    <a:lnTo>
                      <a:pt x="0" y="629286"/>
                    </a:lnTo>
                    <a:lnTo>
                      <a:pt x="33" y="629378"/>
                    </a:lnTo>
                    <a:lnTo>
                      <a:pt x="668945" y="628777"/>
                    </a:lnTo>
                    <a:lnTo>
                      <a:pt x="440728" y="0"/>
                    </a:lnTo>
                    <a:lnTo>
                      <a:pt x="440630" y="0"/>
                    </a:lnTo>
                    <a:close/>
                  </a:path>
                </a:pathLst>
              </a:custGeom>
              <a:solidFill>
                <a:schemeClr val="bg2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dirty="0"/>
              </a:p>
            </p:txBody>
          </p:sp>
          <p:sp>
            <p:nvSpPr>
              <p:cNvPr id="138" name="Rechteck 65"/>
              <p:cNvSpPr/>
              <p:nvPr userDrawn="1"/>
            </p:nvSpPr>
            <p:spPr>
              <a:xfrm>
                <a:off x="8669764" y="0"/>
                <a:ext cx="3066766" cy="3370173"/>
              </a:xfrm>
              <a:custGeom>
                <a:avLst/>
                <a:gdLst/>
                <a:ahLst/>
                <a:cxnLst/>
                <a:rect l="l" t="t" r="r" b="b"/>
                <a:pathLst>
                  <a:path w="3066766" h="3370173">
                    <a:moveTo>
                      <a:pt x="2362852" y="3370034"/>
                    </a:moveTo>
                    <a:lnTo>
                      <a:pt x="2714756" y="3370104"/>
                    </a:lnTo>
                    <a:lnTo>
                      <a:pt x="2362950" y="3370173"/>
                    </a:lnTo>
                    <a:close/>
                    <a:moveTo>
                      <a:pt x="3066714" y="3369960"/>
                    </a:moveTo>
                    <a:lnTo>
                      <a:pt x="3066766" y="3370034"/>
                    </a:lnTo>
                    <a:lnTo>
                      <a:pt x="3066663" y="3370034"/>
                    </a:lnTo>
                    <a:close/>
                    <a:moveTo>
                      <a:pt x="0" y="0"/>
                    </a:moveTo>
                    <a:lnTo>
                      <a:pt x="702529" y="0"/>
                    </a:lnTo>
                    <a:lnTo>
                      <a:pt x="2714756" y="2868272"/>
                    </a:lnTo>
                    <a:lnTo>
                      <a:pt x="2362800" y="3369959"/>
                    </a:lnTo>
                    <a:close/>
                  </a:path>
                </a:pathLst>
              </a:custGeom>
              <a:solidFill>
                <a:schemeClr val="bg2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/>
                <a:endParaRPr lang="de-DE"/>
              </a:p>
            </p:txBody>
          </p:sp>
          <p:sp>
            <p:nvSpPr>
              <p:cNvPr id="139" name="Rechteck 69"/>
              <p:cNvSpPr/>
              <p:nvPr userDrawn="1"/>
            </p:nvSpPr>
            <p:spPr>
              <a:xfrm>
                <a:off x="11032510" y="1688422"/>
                <a:ext cx="1179729" cy="1681750"/>
              </a:xfrm>
              <a:custGeom>
                <a:avLst/>
                <a:gdLst/>
                <a:ahLst/>
                <a:cxnLst/>
                <a:rect l="l" t="t" r="r" b="b"/>
                <a:pathLst>
                  <a:path w="1179729" h="1681750">
                    <a:moveTo>
                      <a:pt x="703915" y="1681611"/>
                    </a:moveTo>
                    <a:lnTo>
                      <a:pt x="703816" y="1681750"/>
                    </a:lnTo>
                    <a:lnTo>
                      <a:pt x="352009" y="1681681"/>
                    </a:lnTo>
                    <a:close/>
                    <a:moveTo>
                      <a:pt x="51" y="1681538"/>
                    </a:moveTo>
                    <a:lnTo>
                      <a:pt x="103" y="1681611"/>
                    </a:lnTo>
                    <a:lnTo>
                      <a:pt x="0" y="1681611"/>
                    </a:lnTo>
                    <a:close/>
                    <a:moveTo>
                      <a:pt x="1179729" y="0"/>
                    </a:moveTo>
                    <a:lnTo>
                      <a:pt x="1179729" y="1002977"/>
                    </a:lnTo>
                    <a:lnTo>
                      <a:pt x="703966" y="1681538"/>
                    </a:lnTo>
                    <a:lnTo>
                      <a:pt x="352009" y="1179850"/>
                    </a:lnTo>
                    <a:close/>
                  </a:path>
                </a:pathLst>
              </a:custGeom>
              <a:solidFill>
                <a:schemeClr val="bg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/>
                <a:endParaRPr lang="de-DE"/>
              </a:p>
            </p:txBody>
          </p:sp>
        </p:grpSp>
        <p:grpSp>
          <p:nvGrpSpPr>
            <p:cNvPr id="129" name="Gruppieren 128"/>
            <p:cNvGrpSpPr/>
            <p:nvPr userDrawn="1"/>
          </p:nvGrpSpPr>
          <p:grpSpPr>
            <a:xfrm>
              <a:off x="6077931" y="0"/>
              <a:ext cx="4126388" cy="2661475"/>
              <a:chOff x="6077931" y="0"/>
              <a:chExt cx="4126388" cy="2661475"/>
            </a:xfrm>
          </p:grpSpPr>
          <p:sp>
            <p:nvSpPr>
              <p:cNvPr id="134" name="Flussdiagramm: Daten 6"/>
              <p:cNvSpPr/>
              <p:nvPr userDrawn="1"/>
            </p:nvSpPr>
            <p:spPr>
              <a:xfrm rot="18300000" flipV="1">
                <a:off x="7894647" y="2066736"/>
                <a:ext cx="612864" cy="576614"/>
              </a:xfrm>
              <a:custGeom>
                <a:avLst/>
                <a:gdLst/>
                <a:ahLst/>
                <a:cxnLst/>
                <a:rect l="l" t="t" r="r" b="b"/>
                <a:pathLst>
                  <a:path w="668945" h="629378">
                    <a:moveTo>
                      <a:pt x="220252" y="314599"/>
                    </a:moveTo>
                    <a:lnTo>
                      <a:pt x="0" y="629286"/>
                    </a:lnTo>
                    <a:lnTo>
                      <a:pt x="33" y="629378"/>
                    </a:lnTo>
                    <a:lnTo>
                      <a:pt x="668945" y="628777"/>
                    </a:lnTo>
                    <a:lnTo>
                      <a:pt x="440728" y="0"/>
                    </a:lnTo>
                    <a:lnTo>
                      <a:pt x="440630" y="0"/>
                    </a:lnTo>
                    <a:close/>
                  </a:path>
                </a:pathLst>
              </a:custGeom>
              <a:solidFill>
                <a:schemeClr val="bg2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dirty="0"/>
              </a:p>
            </p:txBody>
          </p:sp>
          <p:sp>
            <p:nvSpPr>
              <p:cNvPr id="135" name="Rechteck 59"/>
              <p:cNvSpPr/>
              <p:nvPr userDrawn="1"/>
            </p:nvSpPr>
            <p:spPr>
              <a:xfrm>
                <a:off x="6077931" y="0"/>
                <a:ext cx="2415205" cy="2440879"/>
              </a:xfrm>
              <a:custGeom>
                <a:avLst/>
                <a:gdLst/>
                <a:ahLst/>
                <a:cxnLst/>
                <a:rect l="l" t="t" r="r" b="b"/>
                <a:pathLst>
                  <a:path w="2415205" h="2440879">
                    <a:moveTo>
                      <a:pt x="1711291" y="2440740"/>
                    </a:moveTo>
                    <a:lnTo>
                      <a:pt x="2063195" y="2440810"/>
                    </a:lnTo>
                    <a:lnTo>
                      <a:pt x="1711388" y="2440879"/>
                    </a:lnTo>
                    <a:close/>
                    <a:moveTo>
                      <a:pt x="2415153" y="2440666"/>
                    </a:moveTo>
                    <a:lnTo>
                      <a:pt x="2415205" y="2440740"/>
                    </a:lnTo>
                    <a:lnTo>
                      <a:pt x="2415102" y="2440740"/>
                    </a:lnTo>
                    <a:close/>
                    <a:moveTo>
                      <a:pt x="0" y="0"/>
                    </a:moveTo>
                    <a:lnTo>
                      <a:pt x="702911" y="0"/>
                    </a:lnTo>
                    <a:lnTo>
                      <a:pt x="2063195" y="1938978"/>
                    </a:lnTo>
                    <a:lnTo>
                      <a:pt x="1711238" y="2440665"/>
                    </a:lnTo>
                    <a:close/>
                  </a:path>
                </a:pathLst>
              </a:cu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/>
                <a:endParaRPr lang="de-DE"/>
              </a:p>
            </p:txBody>
          </p:sp>
          <p:sp>
            <p:nvSpPr>
              <p:cNvPr id="136" name="Rechteck 60"/>
              <p:cNvSpPr/>
              <p:nvPr userDrawn="1"/>
            </p:nvSpPr>
            <p:spPr>
              <a:xfrm>
                <a:off x="7789115" y="0"/>
                <a:ext cx="2415204" cy="2440878"/>
              </a:xfrm>
              <a:custGeom>
                <a:avLst/>
                <a:gdLst/>
                <a:ahLst/>
                <a:cxnLst/>
                <a:rect l="l" t="t" r="r" b="b"/>
                <a:pathLst>
                  <a:path w="2415204" h="2440878">
                    <a:moveTo>
                      <a:pt x="703915" y="2440739"/>
                    </a:moveTo>
                    <a:lnTo>
                      <a:pt x="703816" y="2440878"/>
                    </a:lnTo>
                    <a:lnTo>
                      <a:pt x="352009" y="2440809"/>
                    </a:lnTo>
                    <a:close/>
                    <a:moveTo>
                      <a:pt x="51" y="2440666"/>
                    </a:moveTo>
                    <a:lnTo>
                      <a:pt x="103" y="2440739"/>
                    </a:lnTo>
                    <a:lnTo>
                      <a:pt x="0" y="2440739"/>
                    </a:lnTo>
                    <a:close/>
                    <a:moveTo>
                      <a:pt x="1712292" y="0"/>
                    </a:moveTo>
                    <a:lnTo>
                      <a:pt x="2415204" y="0"/>
                    </a:lnTo>
                    <a:lnTo>
                      <a:pt x="703966" y="2440666"/>
                    </a:lnTo>
                    <a:lnTo>
                      <a:pt x="352009" y="1938978"/>
                    </a:lnTo>
                    <a:close/>
                  </a:path>
                </a:pathLst>
              </a:custGeom>
              <a:solidFill>
                <a:schemeClr val="bg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/>
                <a:endParaRPr lang="de-DE"/>
              </a:p>
            </p:txBody>
          </p:sp>
        </p:grpSp>
        <p:grpSp>
          <p:nvGrpSpPr>
            <p:cNvPr id="130" name="Gruppieren 129"/>
            <p:cNvGrpSpPr/>
            <p:nvPr userDrawn="1"/>
          </p:nvGrpSpPr>
          <p:grpSpPr>
            <a:xfrm>
              <a:off x="7411824" y="0"/>
              <a:ext cx="3795010" cy="2425160"/>
              <a:chOff x="7411824" y="0"/>
              <a:chExt cx="3795010" cy="2425160"/>
            </a:xfrm>
          </p:grpSpPr>
          <p:sp>
            <p:nvSpPr>
              <p:cNvPr id="131" name="Flussdiagramm: Daten 6"/>
              <p:cNvSpPr/>
              <p:nvPr userDrawn="1"/>
            </p:nvSpPr>
            <p:spPr>
              <a:xfrm rot="18300000" flipV="1">
                <a:off x="9062851" y="1830421"/>
                <a:ext cx="612864" cy="576614"/>
              </a:xfrm>
              <a:custGeom>
                <a:avLst/>
                <a:gdLst/>
                <a:ahLst/>
                <a:cxnLst/>
                <a:rect l="l" t="t" r="r" b="b"/>
                <a:pathLst>
                  <a:path w="668945" h="629378">
                    <a:moveTo>
                      <a:pt x="220252" y="314599"/>
                    </a:moveTo>
                    <a:lnTo>
                      <a:pt x="0" y="629286"/>
                    </a:lnTo>
                    <a:lnTo>
                      <a:pt x="33" y="629378"/>
                    </a:lnTo>
                    <a:lnTo>
                      <a:pt x="668945" y="628777"/>
                    </a:lnTo>
                    <a:lnTo>
                      <a:pt x="440728" y="0"/>
                    </a:lnTo>
                    <a:lnTo>
                      <a:pt x="440630" y="0"/>
                    </a:lnTo>
                    <a:close/>
                  </a:path>
                </a:pathLst>
              </a:cu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dirty="0"/>
              </a:p>
            </p:txBody>
          </p:sp>
          <p:sp>
            <p:nvSpPr>
              <p:cNvPr id="132" name="Rechteck 63"/>
              <p:cNvSpPr/>
              <p:nvPr userDrawn="1"/>
            </p:nvSpPr>
            <p:spPr>
              <a:xfrm>
                <a:off x="7411824" y="0"/>
                <a:ext cx="2249515" cy="2204564"/>
              </a:xfrm>
              <a:custGeom>
                <a:avLst/>
                <a:gdLst/>
                <a:ahLst/>
                <a:cxnLst/>
                <a:rect l="l" t="t" r="r" b="b"/>
                <a:pathLst>
                  <a:path w="2249515" h="2204564">
                    <a:moveTo>
                      <a:pt x="1545601" y="2204425"/>
                    </a:moveTo>
                    <a:lnTo>
                      <a:pt x="1897505" y="2204495"/>
                    </a:lnTo>
                    <a:lnTo>
                      <a:pt x="1545698" y="2204564"/>
                    </a:lnTo>
                    <a:close/>
                    <a:moveTo>
                      <a:pt x="2249463" y="2204351"/>
                    </a:moveTo>
                    <a:lnTo>
                      <a:pt x="2249515" y="2204425"/>
                    </a:lnTo>
                    <a:lnTo>
                      <a:pt x="2249412" y="2204425"/>
                    </a:lnTo>
                    <a:close/>
                    <a:moveTo>
                      <a:pt x="0" y="0"/>
                    </a:moveTo>
                    <a:lnTo>
                      <a:pt x="703008" y="0"/>
                    </a:lnTo>
                    <a:lnTo>
                      <a:pt x="1897505" y="1702663"/>
                    </a:lnTo>
                    <a:lnTo>
                      <a:pt x="1545549" y="2204350"/>
                    </a:lnTo>
                    <a:close/>
                  </a:path>
                </a:pathLst>
              </a:cu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/>
                <a:endParaRPr lang="de-DE"/>
              </a:p>
            </p:txBody>
          </p:sp>
          <p:sp>
            <p:nvSpPr>
              <p:cNvPr id="133" name="Rechteck 67"/>
              <p:cNvSpPr/>
              <p:nvPr userDrawn="1"/>
            </p:nvSpPr>
            <p:spPr>
              <a:xfrm>
                <a:off x="8957319" y="0"/>
                <a:ext cx="2249515" cy="2204563"/>
              </a:xfrm>
              <a:custGeom>
                <a:avLst/>
                <a:gdLst/>
                <a:ahLst/>
                <a:cxnLst/>
                <a:rect l="l" t="t" r="r" b="b"/>
                <a:pathLst>
                  <a:path w="2249515" h="2204563">
                    <a:moveTo>
                      <a:pt x="703915" y="2204424"/>
                    </a:moveTo>
                    <a:lnTo>
                      <a:pt x="703817" y="2204563"/>
                    </a:lnTo>
                    <a:lnTo>
                      <a:pt x="352009" y="2204494"/>
                    </a:lnTo>
                    <a:close/>
                    <a:moveTo>
                      <a:pt x="51" y="2204351"/>
                    </a:moveTo>
                    <a:lnTo>
                      <a:pt x="103" y="2204424"/>
                    </a:lnTo>
                    <a:lnTo>
                      <a:pt x="0" y="2204424"/>
                    </a:lnTo>
                    <a:close/>
                    <a:moveTo>
                      <a:pt x="1546507" y="0"/>
                    </a:moveTo>
                    <a:lnTo>
                      <a:pt x="2249515" y="0"/>
                    </a:lnTo>
                    <a:lnTo>
                      <a:pt x="703966" y="2204351"/>
                    </a:lnTo>
                    <a:lnTo>
                      <a:pt x="352009" y="1702663"/>
                    </a:lnTo>
                    <a:close/>
                  </a:path>
                </a:pathLst>
              </a:cu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/>
                <a:endParaRPr lang="de-DE"/>
              </a:p>
            </p:txBody>
          </p:sp>
        </p:grpSp>
      </p:grpSp>
      <p:sp>
        <p:nvSpPr>
          <p:cNvPr id="77" name="Titel 1"/>
          <p:cNvSpPr>
            <a:spLocks noGrp="1"/>
          </p:cNvSpPr>
          <p:nvPr>
            <p:ph type="title" hasCustomPrompt="1"/>
          </p:nvPr>
        </p:nvSpPr>
        <p:spPr>
          <a:xfrm>
            <a:off x="783384" y="2"/>
            <a:ext cx="7577234" cy="2806081"/>
          </a:xfrm>
        </p:spPr>
        <p:txBody>
          <a:bodyPr rIns="2520000" anchor="b" anchorCtr="0">
            <a:noAutofit/>
          </a:bodyPr>
          <a:lstStyle>
            <a:lvl1pPr algn="l">
              <a:lnSpc>
                <a:spcPct val="80000"/>
              </a:lnSpc>
              <a:defRPr sz="7000" b="0" cap="all">
                <a:solidFill>
                  <a:schemeClr val="tx1">
                    <a:lumMod val="75000"/>
                    <a:lumOff val="25000"/>
                  </a:schemeClr>
                </a:solidFill>
                <a:latin typeface="Bebas Neue" pitchFamily="34" charset="0"/>
              </a:defRPr>
            </a:lvl1pPr>
          </a:lstStyle>
          <a:p>
            <a:r>
              <a:rPr lang="de-DE" dirty="0" smtClean="0"/>
              <a:t>FREE POWERPOINT </a:t>
            </a:r>
            <a:br>
              <a:rPr lang="de-DE" dirty="0" smtClean="0"/>
            </a:br>
            <a:r>
              <a:rPr lang="de-DE" dirty="0" smtClean="0"/>
              <a:t>TEMPLATE</a:t>
            </a:r>
            <a:endParaRPr lang="en-US" dirty="0"/>
          </a:p>
        </p:txBody>
      </p:sp>
      <p:sp>
        <p:nvSpPr>
          <p:cNvPr id="78" name="Textplatzhalter 2"/>
          <p:cNvSpPr>
            <a:spLocks noGrp="1"/>
          </p:cNvSpPr>
          <p:nvPr>
            <p:ph type="body" idx="1" hasCustomPrompt="1"/>
          </p:nvPr>
        </p:nvSpPr>
        <p:spPr>
          <a:xfrm>
            <a:off x="783384" y="2806083"/>
            <a:ext cx="7577234" cy="1546319"/>
          </a:xfrm>
        </p:spPr>
        <p:txBody>
          <a:bodyPr rIns="3600000" anchor="t" anchorCtr="0"/>
          <a:lstStyle>
            <a:lvl1pPr marL="0" marR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Wingdings" panose="05000000000000000000" pitchFamily="2" charset="2"/>
              <a:buNone/>
              <a:tabLst/>
              <a:defRPr sz="32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dirty="0" smtClean="0"/>
              <a:t>PRESENTATIONLOAD</a:t>
            </a:r>
          </a:p>
        </p:txBody>
      </p:sp>
    </p:spTree>
    <p:extLst>
      <p:ext uri="{BB962C8B-B14F-4D97-AF65-F5344CB8AC3E}">
        <p14:creationId xmlns="" xmlns:p14="http://schemas.microsoft.com/office/powerpoint/2010/main" val="230265054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PERAT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Titel 1"/>
          <p:cNvSpPr>
            <a:spLocks noGrp="1"/>
          </p:cNvSpPr>
          <p:nvPr>
            <p:ph type="title" hasCustomPrompt="1"/>
          </p:nvPr>
        </p:nvSpPr>
        <p:spPr>
          <a:xfrm>
            <a:off x="805465" y="754594"/>
            <a:ext cx="5940773" cy="1282382"/>
          </a:xfrm>
        </p:spPr>
        <p:txBody>
          <a:bodyPr tIns="0" anchor="b" anchorCtr="0">
            <a:noAutofit/>
          </a:bodyPr>
          <a:lstStyle>
            <a:lvl1pPr algn="l">
              <a:lnSpc>
                <a:spcPct val="80000"/>
              </a:lnSpc>
              <a:defRPr sz="5400" b="0" cap="none" baseline="0">
                <a:solidFill>
                  <a:schemeClr val="tx1"/>
                </a:solidFill>
                <a:latin typeface="Bebas Neue" panose="020B0506020202020201" pitchFamily="34" charset="0"/>
              </a:defRPr>
            </a:lvl1pPr>
          </a:lstStyle>
          <a:p>
            <a:r>
              <a:rPr lang="de-DE" dirty="0" smtClean="0"/>
              <a:t>Free PowerPoint</a:t>
            </a:r>
            <a:br>
              <a:rPr lang="de-DE" dirty="0" smtClean="0"/>
            </a:br>
            <a:r>
              <a:rPr lang="de-DE" dirty="0" smtClean="0"/>
              <a:t>Template</a:t>
            </a:r>
            <a:endParaRPr lang="en-US" dirty="0"/>
          </a:p>
        </p:txBody>
      </p:sp>
      <p:sp>
        <p:nvSpPr>
          <p:cNvPr id="43" name="Textplatzhalter 2"/>
          <p:cNvSpPr>
            <a:spLocks noGrp="1"/>
          </p:cNvSpPr>
          <p:nvPr>
            <p:ph type="body" idx="1" hasCustomPrompt="1"/>
          </p:nvPr>
        </p:nvSpPr>
        <p:spPr>
          <a:xfrm>
            <a:off x="805467" y="2036975"/>
            <a:ext cx="5940773" cy="499500"/>
          </a:xfrm>
        </p:spPr>
        <p:txBody>
          <a:bodyPr anchor="t" anchorCtr="0"/>
          <a:lstStyle>
            <a:lvl1pPr marL="0" marR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Wingdings" panose="05000000000000000000" pitchFamily="2" charset="2"/>
              <a:buNone/>
              <a:tabLst/>
              <a:defRPr sz="2400">
                <a:solidFill>
                  <a:schemeClr val="tx1">
                    <a:lumMod val="50000"/>
                    <a:lumOff val="50000"/>
                  </a:schemeClr>
                </a:solidFill>
                <a:latin typeface="Calibri Light" panose="020F0302020204030204" pitchFamily="34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lang="de-DE" dirty="0" smtClean="0"/>
              <a:t>PRESENTATIONLOAD</a:t>
            </a:r>
          </a:p>
          <a:p>
            <a:pPr lvl="0"/>
            <a:endParaRPr lang="de-DE" dirty="0" smtClean="0"/>
          </a:p>
        </p:txBody>
      </p:sp>
      <p:grpSp>
        <p:nvGrpSpPr>
          <p:cNvPr id="13" name="Gruppieren 12"/>
          <p:cNvGrpSpPr/>
          <p:nvPr userDrawn="1"/>
        </p:nvGrpSpPr>
        <p:grpSpPr>
          <a:xfrm>
            <a:off x="3531022" y="2434104"/>
            <a:ext cx="5612981" cy="2709398"/>
            <a:chOff x="6577432" y="3245471"/>
            <a:chExt cx="5612981" cy="3612530"/>
          </a:xfrm>
        </p:grpSpPr>
        <p:grpSp>
          <p:nvGrpSpPr>
            <p:cNvPr id="14" name="Gruppieren 13"/>
            <p:cNvGrpSpPr/>
            <p:nvPr userDrawn="1"/>
          </p:nvGrpSpPr>
          <p:grpSpPr>
            <a:xfrm>
              <a:off x="7593020" y="3245471"/>
              <a:ext cx="4597393" cy="3612530"/>
              <a:chOff x="7593020" y="3245471"/>
              <a:chExt cx="4597393" cy="3612530"/>
            </a:xfrm>
          </p:grpSpPr>
          <p:sp>
            <p:nvSpPr>
              <p:cNvPr id="23" name="Flussdiagramm: Daten 6"/>
              <p:cNvSpPr/>
              <p:nvPr userDrawn="1"/>
            </p:nvSpPr>
            <p:spPr>
              <a:xfrm rot="14100000" flipH="1" flipV="1">
                <a:off x="10072040" y="3265255"/>
                <a:ext cx="668945" cy="629378"/>
              </a:xfrm>
              <a:custGeom>
                <a:avLst/>
                <a:gdLst/>
                <a:ahLst/>
                <a:cxnLst/>
                <a:rect l="l" t="t" r="r" b="b"/>
                <a:pathLst>
                  <a:path w="668945" h="629378">
                    <a:moveTo>
                      <a:pt x="220252" y="314599"/>
                    </a:moveTo>
                    <a:lnTo>
                      <a:pt x="0" y="629286"/>
                    </a:lnTo>
                    <a:lnTo>
                      <a:pt x="33" y="629378"/>
                    </a:lnTo>
                    <a:lnTo>
                      <a:pt x="668945" y="628777"/>
                    </a:lnTo>
                    <a:lnTo>
                      <a:pt x="440728" y="0"/>
                    </a:lnTo>
                    <a:lnTo>
                      <a:pt x="440630" y="0"/>
                    </a:ln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/>
                <a:endParaRPr lang="de-DE" dirty="0"/>
              </a:p>
            </p:txBody>
          </p:sp>
          <p:sp>
            <p:nvSpPr>
              <p:cNvPr id="24" name="Rechteck 4"/>
              <p:cNvSpPr/>
              <p:nvPr userDrawn="1"/>
            </p:nvSpPr>
            <p:spPr>
              <a:xfrm>
                <a:off x="9956851" y="3486255"/>
                <a:ext cx="2233562" cy="3183919"/>
              </a:xfrm>
              <a:custGeom>
                <a:avLst/>
                <a:gdLst/>
                <a:ahLst/>
                <a:cxnLst/>
                <a:rect l="l" t="t" r="r" b="b"/>
                <a:pathLst>
                  <a:path w="2233562" h="3183919">
                    <a:moveTo>
                      <a:pt x="768385" y="232"/>
                    </a:moveTo>
                    <a:lnTo>
                      <a:pt x="2233562" y="2089951"/>
                    </a:lnTo>
                    <a:lnTo>
                      <a:pt x="2233562" y="3183919"/>
                    </a:lnTo>
                    <a:lnTo>
                      <a:pt x="384221" y="547828"/>
                    </a:lnTo>
                    <a:close/>
                    <a:moveTo>
                      <a:pt x="0" y="152"/>
                    </a:moveTo>
                    <a:lnTo>
                      <a:pt x="113" y="152"/>
                    </a:lnTo>
                    <a:lnTo>
                      <a:pt x="56" y="232"/>
                    </a:lnTo>
                    <a:close/>
                    <a:moveTo>
                      <a:pt x="768221" y="0"/>
                    </a:moveTo>
                    <a:lnTo>
                      <a:pt x="768328" y="152"/>
                    </a:lnTo>
                    <a:lnTo>
                      <a:pt x="384220" y="75"/>
                    </a:lnTo>
                    <a:close/>
                  </a:path>
                </a:pathLst>
              </a:cu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/>
                <a:endParaRPr lang="de-DE"/>
              </a:p>
            </p:txBody>
          </p:sp>
          <p:sp>
            <p:nvSpPr>
              <p:cNvPr id="25" name="Rechteck 90"/>
              <p:cNvSpPr/>
              <p:nvPr userDrawn="1"/>
            </p:nvSpPr>
            <p:spPr>
              <a:xfrm>
                <a:off x="7593020" y="3486254"/>
                <a:ext cx="3132274" cy="3371747"/>
              </a:xfrm>
              <a:custGeom>
                <a:avLst/>
                <a:gdLst/>
                <a:ahLst/>
                <a:cxnLst/>
                <a:rect l="l" t="t" r="r" b="b"/>
                <a:pathLst>
                  <a:path w="3132274" h="3371747">
                    <a:moveTo>
                      <a:pt x="2363890" y="233"/>
                    </a:moveTo>
                    <a:lnTo>
                      <a:pt x="2748053" y="547829"/>
                    </a:lnTo>
                    <a:lnTo>
                      <a:pt x="766942" y="3371747"/>
                    </a:lnTo>
                    <a:lnTo>
                      <a:pt x="0" y="3371747"/>
                    </a:lnTo>
                    <a:close/>
                    <a:moveTo>
                      <a:pt x="3132274" y="152"/>
                    </a:moveTo>
                    <a:lnTo>
                      <a:pt x="3132217" y="233"/>
                    </a:lnTo>
                    <a:lnTo>
                      <a:pt x="3132161" y="152"/>
                    </a:lnTo>
                    <a:close/>
                    <a:moveTo>
                      <a:pt x="2364053" y="0"/>
                    </a:moveTo>
                    <a:lnTo>
                      <a:pt x="2748053" y="76"/>
                    </a:lnTo>
                    <a:lnTo>
                      <a:pt x="2363946" y="152"/>
                    </a:ln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/>
                <a:endParaRPr lang="de-DE"/>
              </a:p>
            </p:txBody>
          </p:sp>
        </p:grpSp>
        <p:grpSp>
          <p:nvGrpSpPr>
            <p:cNvPr id="15" name="Gruppieren 14"/>
            <p:cNvGrpSpPr/>
            <p:nvPr userDrawn="1"/>
          </p:nvGrpSpPr>
          <p:grpSpPr>
            <a:xfrm>
              <a:off x="6577432" y="5180674"/>
              <a:ext cx="2563671" cy="1677327"/>
              <a:chOff x="6577432" y="5180674"/>
              <a:chExt cx="2563671" cy="1677327"/>
            </a:xfrm>
          </p:grpSpPr>
          <p:sp>
            <p:nvSpPr>
              <p:cNvPr id="20" name="Flussdiagramm: Daten 6"/>
              <p:cNvSpPr/>
              <p:nvPr userDrawn="1"/>
            </p:nvSpPr>
            <p:spPr>
              <a:xfrm rot="14100000" flipH="1" flipV="1">
                <a:off x="7726988" y="5190401"/>
                <a:ext cx="328909" cy="309456"/>
              </a:xfrm>
              <a:custGeom>
                <a:avLst/>
                <a:gdLst/>
                <a:ahLst/>
                <a:cxnLst/>
                <a:rect l="l" t="t" r="r" b="b"/>
                <a:pathLst>
                  <a:path w="328909" h="309456">
                    <a:moveTo>
                      <a:pt x="108294" y="154684"/>
                    </a:moveTo>
                    <a:lnTo>
                      <a:pt x="0" y="309410"/>
                    </a:lnTo>
                    <a:lnTo>
                      <a:pt x="16" y="309456"/>
                    </a:lnTo>
                    <a:lnTo>
                      <a:pt x="328909" y="309160"/>
                    </a:lnTo>
                    <a:lnTo>
                      <a:pt x="216699" y="0"/>
                    </a:lnTo>
                    <a:lnTo>
                      <a:pt x="216651" y="0"/>
                    </a:lnTo>
                    <a:close/>
                  </a:path>
                </a:pathLst>
              </a:custGeom>
              <a:solidFill>
                <a:schemeClr val="bg2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/>
                <a:endParaRPr lang="de-DE" dirty="0"/>
              </a:p>
            </p:txBody>
          </p:sp>
          <p:sp>
            <p:nvSpPr>
              <p:cNvPr id="21" name="Rechteck 89"/>
              <p:cNvSpPr/>
              <p:nvPr userDrawn="1"/>
            </p:nvSpPr>
            <p:spPr>
              <a:xfrm>
                <a:off x="7670354" y="5299062"/>
                <a:ext cx="1470749" cy="1558938"/>
              </a:xfrm>
              <a:custGeom>
                <a:avLst/>
                <a:gdLst/>
                <a:ahLst/>
                <a:cxnLst/>
                <a:rect l="l" t="t" r="r" b="b"/>
                <a:pathLst>
                  <a:path w="1470749" h="1558938">
                    <a:moveTo>
                      <a:pt x="377802" y="114"/>
                    </a:moveTo>
                    <a:lnTo>
                      <a:pt x="1470749" y="1558938"/>
                    </a:lnTo>
                    <a:lnTo>
                      <a:pt x="1093614" y="1558938"/>
                    </a:lnTo>
                    <a:lnTo>
                      <a:pt x="188914" y="269358"/>
                    </a:lnTo>
                    <a:close/>
                    <a:moveTo>
                      <a:pt x="0" y="75"/>
                    </a:moveTo>
                    <a:lnTo>
                      <a:pt x="55" y="75"/>
                    </a:lnTo>
                    <a:lnTo>
                      <a:pt x="26" y="115"/>
                    </a:lnTo>
                    <a:close/>
                    <a:moveTo>
                      <a:pt x="377722" y="0"/>
                    </a:moveTo>
                    <a:lnTo>
                      <a:pt x="377774" y="75"/>
                    </a:lnTo>
                    <a:lnTo>
                      <a:pt x="188914" y="37"/>
                    </a:lnTo>
                    <a:close/>
                  </a:path>
                </a:pathLst>
              </a:custGeom>
              <a:solidFill>
                <a:schemeClr val="bg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/>
                <a:endParaRPr lang="de-DE"/>
              </a:p>
            </p:txBody>
          </p:sp>
          <p:sp>
            <p:nvSpPr>
              <p:cNvPr id="22" name="Rechteck 91"/>
              <p:cNvSpPr/>
              <p:nvPr userDrawn="1"/>
            </p:nvSpPr>
            <p:spPr>
              <a:xfrm>
                <a:off x="6577432" y="5299064"/>
                <a:ext cx="1470748" cy="1558937"/>
              </a:xfrm>
              <a:custGeom>
                <a:avLst/>
                <a:gdLst/>
                <a:ahLst/>
                <a:cxnLst/>
                <a:rect l="l" t="t" r="r" b="b"/>
                <a:pathLst>
                  <a:path w="1470748" h="1558937">
                    <a:moveTo>
                      <a:pt x="1092946" y="114"/>
                    </a:moveTo>
                    <a:lnTo>
                      <a:pt x="1281834" y="269358"/>
                    </a:lnTo>
                    <a:lnTo>
                      <a:pt x="377134" y="1558937"/>
                    </a:lnTo>
                    <a:lnTo>
                      <a:pt x="0" y="1558937"/>
                    </a:lnTo>
                    <a:close/>
                    <a:moveTo>
                      <a:pt x="1470748" y="75"/>
                    </a:moveTo>
                    <a:lnTo>
                      <a:pt x="1470720" y="115"/>
                    </a:lnTo>
                    <a:lnTo>
                      <a:pt x="1470693" y="75"/>
                    </a:lnTo>
                    <a:close/>
                    <a:moveTo>
                      <a:pt x="1093026" y="0"/>
                    </a:moveTo>
                    <a:lnTo>
                      <a:pt x="1281833" y="37"/>
                    </a:lnTo>
                    <a:lnTo>
                      <a:pt x="1092974" y="75"/>
                    </a:lnTo>
                    <a:close/>
                  </a:path>
                </a:pathLst>
              </a:custGeom>
              <a:solidFill>
                <a:schemeClr val="bg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/>
                <a:endParaRPr lang="de-DE"/>
              </a:p>
            </p:txBody>
          </p:sp>
        </p:grpSp>
        <p:grpSp>
          <p:nvGrpSpPr>
            <p:cNvPr id="16" name="Gruppieren 15"/>
            <p:cNvGrpSpPr/>
            <p:nvPr userDrawn="1"/>
          </p:nvGrpSpPr>
          <p:grpSpPr>
            <a:xfrm>
              <a:off x="7702310" y="4699902"/>
              <a:ext cx="3394601" cy="2158099"/>
              <a:chOff x="7702310" y="4699902"/>
              <a:chExt cx="3394601" cy="2158099"/>
            </a:xfrm>
          </p:grpSpPr>
          <p:sp>
            <p:nvSpPr>
              <p:cNvPr id="17" name="Flussdiagramm: Daten 6"/>
              <p:cNvSpPr/>
              <p:nvPr userDrawn="1"/>
            </p:nvSpPr>
            <p:spPr>
              <a:xfrm rot="14100000" flipH="1" flipV="1">
                <a:off x="9169333" y="4716836"/>
                <a:ext cx="572582" cy="538714"/>
              </a:xfrm>
              <a:custGeom>
                <a:avLst/>
                <a:gdLst/>
                <a:ahLst/>
                <a:cxnLst/>
                <a:rect l="l" t="t" r="r" b="b"/>
                <a:pathLst>
                  <a:path w="572582" h="538714">
                    <a:moveTo>
                      <a:pt x="188525" y="269280"/>
                    </a:moveTo>
                    <a:lnTo>
                      <a:pt x="0" y="538634"/>
                    </a:lnTo>
                    <a:lnTo>
                      <a:pt x="29" y="538714"/>
                    </a:lnTo>
                    <a:lnTo>
                      <a:pt x="572582" y="538199"/>
                    </a:lnTo>
                    <a:lnTo>
                      <a:pt x="377240" y="0"/>
                    </a:lnTo>
                    <a:lnTo>
                      <a:pt x="377156" y="0"/>
                    </a:lnTo>
                    <a:close/>
                  </a:path>
                </a:pathLst>
              </a:cu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/>
                <a:endParaRPr lang="de-DE" dirty="0"/>
              </a:p>
            </p:txBody>
          </p:sp>
          <p:sp>
            <p:nvSpPr>
              <p:cNvPr id="18" name="Rechteck 87"/>
              <p:cNvSpPr/>
              <p:nvPr userDrawn="1"/>
            </p:nvSpPr>
            <p:spPr>
              <a:xfrm>
                <a:off x="9070737" y="4906000"/>
                <a:ext cx="2026174" cy="1952001"/>
              </a:xfrm>
              <a:custGeom>
                <a:avLst/>
                <a:gdLst/>
                <a:ahLst/>
                <a:cxnLst/>
                <a:rect l="l" t="t" r="r" b="b"/>
                <a:pathLst>
                  <a:path w="2026174" h="1952001">
                    <a:moveTo>
                      <a:pt x="657696" y="199"/>
                    </a:moveTo>
                    <a:lnTo>
                      <a:pt x="2026174" y="1952001"/>
                    </a:lnTo>
                    <a:lnTo>
                      <a:pt x="1369329" y="1952001"/>
                    </a:lnTo>
                    <a:lnTo>
                      <a:pt x="328872" y="468912"/>
                    </a:lnTo>
                    <a:close/>
                    <a:moveTo>
                      <a:pt x="96" y="130"/>
                    </a:moveTo>
                    <a:lnTo>
                      <a:pt x="48" y="200"/>
                    </a:lnTo>
                    <a:lnTo>
                      <a:pt x="0" y="130"/>
                    </a:lnTo>
                    <a:close/>
                    <a:moveTo>
                      <a:pt x="657556" y="0"/>
                    </a:moveTo>
                    <a:lnTo>
                      <a:pt x="657647" y="130"/>
                    </a:lnTo>
                    <a:lnTo>
                      <a:pt x="328872" y="65"/>
                    </a:lnTo>
                    <a:close/>
                  </a:path>
                </a:pathLst>
              </a:cu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/>
                <a:endParaRPr lang="de-DE"/>
              </a:p>
            </p:txBody>
          </p:sp>
          <p:sp>
            <p:nvSpPr>
              <p:cNvPr id="19" name="Rechteck 88"/>
              <p:cNvSpPr/>
              <p:nvPr userDrawn="1"/>
            </p:nvSpPr>
            <p:spPr>
              <a:xfrm>
                <a:off x="7702310" y="4906002"/>
                <a:ext cx="2026174" cy="1951999"/>
              </a:xfrm>
              <a:custGeom>
                <a:avLst/>
                <a:gdLst/>
                <a:ahLst/>
                <a:cxnLst/>
                <a:rect l="l" t="t" r="r" b="b"/>
                <a:pathLst>
                  <a:path w="2026174" h="1951999">
                    <a:moveTo>
                      <a:pt x="1368478" y="199"/>
                    </a:moveTo>
                    <a:lnTo>
                      <a:pt x="1697302" y="468912"/>
                    </a:lnTo>
                    <a:lnTo>
                      <a:pt x="656847" y="1951999"/>
                    </a:lnTo>
                    <a:lnTo>
                      <a:pt x="0" y="1951999"/>
                    </a:lnTo>
                    <a:close/>
                    <a:moveTo>
                      <a:pt x="2026174" y="130"/>
                    </a:moveTo>
                    <a:lnTo>
                      <a:pt x="2026125" y="199"/>
                    </a:lnTo>
                    <a:lnTo>
                      <a:pt x="2026077" y="130"/>
                    </a:lnTo>
                    <a:close/>
                    <a:moveTo>
                      <a:pt x="1368618" y="0"/>
                    </a:moveTo>
                    <a:lnTo>
                      <a:pt x="1697301" y="64"/>
                    </a:lnTo>
                    <a:lnTo>
                      <a:pt x="1368526" y="131"/>
                    </a:lnTo>
                    <a:close/>
                  </a:path>
                </a:pathLst>
              </a:cu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/>
                <a:endParaRPr lang="de-DE"/>
              </a:p>
            </p:txBody>
          </p:sp>
        </p:grpSp>
      </p:grpSp>
    </p:spTree>
    <p:extLst>
      <p:ext uri="{BB962C8B-B14F-4D97-AF65-F5344CB8AC3E}">
        <p14:creationId xmlns="" xmlns:p14="http://schemas.microsoft.com/office/powerpoint/2010/main" val="361192539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el 1"/>
          <p:cNvSpPr>
            <a:spLocks noGrp="1"/>
          </p:cNvSpPr>
          <p:nvPr>
            <p:ph type="title" hasCustomPrompt="1"/>
          </p:nvPr>
        </p:nvSpPr>
        <p:spPr>
          <a:xfrm>
            <a:off x="387243" y="308122"/>
            <a:ext cx="8351895" cy="804842"/>
          </a:xfrm>
        </p:spPr>
        <p:txBody>
          <a:bodyPr/>
          <a:lstStyle/>
          <a:p>
            <a:r>
              <a:rPr lang="de-DE" dirty="0" smtClean="0"/>
              <a:t>TITELMASTERFORMAT DURCH KLICKEN BEARBEITEN</a:t>
            </a:r>
            <a:endParaRPr lang="en-US" dirty="0"/>
          </a:p>
        </p:txBody>
      </p:sp>
      <p:sp>
        <p:nvSpPr>
          <p:cNvPr id="13" name="Textplatzhalter 12"/>
          <p:cNvSpPr>
            <a:spLocks noGrp="1"/>
          </p:cNvSpPr>
          <p:nvPr>
            <p:ph type="body" sz="quarter" idx="13" hasCustomPrompt="1"/>
          </p:nvPr>
        </p:nvSpPr>
        <p:spPr>
          <a:xfrm>
            <a:off x="387243" y="706858"/>
            <a:ext cx="8351895" cy="406106"/>
          </a:xfrm>
        </p:spPr>
        <p:txBody>
          <a:bodyPr lIns="10800" anchor="t" anchorCtr="0"/>
          <a:lstStyle>
            <a:lvl1pPr marL="0" indent="0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noProof="1" smtClean="0">
                <a:latin typeface="Calibri Light" panose="020F0302020204030204" pitchFamily="34" charset="0"/>
              </a:rPr>
              <a:t>Enter your subheadline here</a:t>
            </a:r>
            <a:endParaRPr lang="en-US" noProof="1">
              <a:latin typeface="Calibri Light" panose="020F0302020204030204" pitchFamily="34" charset="0"/>
            </a:endParaRPr>
          </a:p>
        </p:txBody>
      </p:sp>
      <p:sp>
        <p:nvSpPr>
          <p:cNvPr id="14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2968350" y="4557271"/>
            <a:ext cx="3207305" cy="270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ctr">
              <a:lnSpc>
                <a:spcPct val="90000"/>
              </a:lnSpc>
              <a:spcAft>
                <a:spcPts val="1000"/>
              </a:spcAft>
              <a:defRPr sz="1200">
                <a:solidFill>
                  <a:schemeClr val="tx1"/>
                </a:solidFill>
                <a:latin typeface="Calibri Light" panose="020F0302020204030204" pitchFamily="34" charset="0"/>
              </a:defRPr>
            </a:lvl1pPr>
          </a:lstStyle>
          <a:p>
            <a:r>
              <a:rPr lang="en-US" smtClean="0"/>
              <a:t>Enter your footer text here</a:t>
            </a:r>
            <a:endParaRPr lang="en-US" dirty="0"/>
          </a:p>
        </p:txBody>
      </p:sp>
      <p:sp>
        <p:nvSpPr>
          <p:cNvPr id="15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387240" y="4557271"/>
            <a:ext cx="685820" cy="270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lnSpc>
                <a:spcPct val="90000"/>
              </a:lnSpc>
              <a:spcAft>
                <a:spcPts val="1000"/>
              </a:spcAft>
              <a:defRPr sz="1400" b="1">
                <a:solidFill>
                  <a:schemeClr val="tx1"/>
                </a:solidFill>
              </a:defRPr>
            </a:lvl1pPr>
          </a:lstStyle>
          <a:p>
            <a:fld id="{75A4F164-3A46-4CEE-A25C-CA523D5E42F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7" name="Inhaltsplatzhalter 2"/>
          <p:cNvSpPr>
            <a:spLocks noGrp="1"/>
          </p:cNvSpPr>
          <p:nvPr>
            <p:ph idx="1"/>
          </p:nvPr>
        </p:nvSpPr>
        <p:spPr>
          <a:xfrm>
            <a:off x="387242" y="1112964"/>
            <a:ext cx="8351895" cy="3240000"/>
          </a:xfrm>
          <a:noFill/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413601350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el 1"/>
          <p:cNvSpPr>
            <a:spLocks noGrp="1"/>
          </p:cNvSpPr>
          <p:nvPr>
            <p:ph type="title" hasCustomPrompt="1"/>
          </p:nvPr>
        </p:nvSpPr>
        <p:spPr>
          <a:xfrm>
            <a:off x="387243" y="308122"/>
            <a:ext cx="8351895" cy="804842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 dirty="0" smtClean="0"/>
              <a:t>TITELMASTERFORMAT DURCH KLICKEN BEARBEITEN</a:t>
            </a:r>
            <a:endParaRPr lang="en-US" dirty="0"/>
          </a:p>
        </p:txBody>
      </p:sp>
      <p:sp>
        <p:nvSpPr>
          <p:cNvPr id="13" name="Textplatzhalter 12"/>
          <p:cNvSpPr>
            <a:spLocks noGrp="1"/>
          </p:cNvSpPr>
          <p:nvPr>
            <p:ph type="body" sz="quarter" idx="13" hasCustomPrompt="1"/>
          </p:nvPr>
        </p:nvSpPr>
        <p:spPr>
          <a:xfrm>
            <a:off x="387243" y="706858"/>
            <a:ext cx="8351895" cy="406106"/>
          </a:xfrm>
        </p:spPr>
        <p:txBody>
          <a:bodyPr lIns="10800" anchor="t" anchorCtr="0"/>
          <a:lstStyle>
            <a:lvl1pPr marL="0" indent="0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noProof="1" smtClean="0">
                <a:latin typeface="Calibri Light" panose="020F0302020204030204" pitchFamily="34" charset="0"/>
              </a:rPr>
              <a:t>Enter your subheadline here</a:t>
            </a:r>
            <a:endParaRPr lang="en-US" noProof="1">
              <a:latin typeface="Calibri Light" panose="020F0302020204030204" pitchFamily="34" charset="0"/>
            </a:endParaRPr>
          </a:p>
        </p:txBody>
      </p:sp>
      <p:sp>
        <p:nvSpPr>
          <p:cNvPr id="14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2968350" y="4557271"/>
            <a:ext cx="3207305" cy="270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ctr">
              <a:lnSpc>
                <a:spcPct val="90000"/>
              </a:lnSpc>
              <a:spcAft>
                <a:spcPts val="1000"/>
              </a:spcAft>
              <a:defRPr sz="1200">
                <a:solidFill>
                  <a:schemeClr val="tx1"/>
                </a:solidFill>
                <a:latin typeface="Calibri Light" panose="020F0302020204030204" pitchFamily="34" charset="0"/>
              </a:defRPr>
            </a:lvl1pPr>
          </a:lstStyle>
          <a:p>
            <a:r>
              <a:rPr lang="en-US" smtClean="0"/>
              <a:t>Enter your footer text here</a:t>
            </a:r>
            <a:endParaRPr lang="en-US" dirty="0"/>
          </a:p>
        </p:txBody>
      </p:sp>
      <p:sp>
        <p:nvSpPr>
          <p:cNvPr id="15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387240" y="4557271"/>
            <a:ext cx="685820" cy="270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lnSpc>
                <a:spcPct val="90000"/>
              </a:lnSpc>
              <a:spcAft>
                <a:spcPts val="1000"/>
              </a:spcAft>
              <a:defRPr sz="1400" b="1">
                <a:solidFill>
                  <a:schemeClr val="tx1"/>
                </a:solidFill>
              </a:defRPr>
            </a:lvl1pPr>
          </a:lstStyle>
          <a:p>
            <a:fld id="{75A4F164-3A46-4CEE-A25C-CA523D5E42F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7" name="Inhaltsplatzhalter 2"/>
          <p:cNvSpPr>
            <a:spLocks noGrp="1"/>
          </p:cNvSpPr>
          <p:nvPr>
            <p:ph idx="1"/>
          </p:nvPr>
        </p:nvSpPr>
        <p:spPr>
          <a:xfrm>
            <a:off x="387239" y="1112964"/>
            <a:ext cx="6345826" cy="3240000"/>
          </a:xfrm>
          <a:noFill/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76443701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el 1"/>
          <p:cNvSpPr>
            <a:spLocks noGrp="1"/>
          </p:cNvSpPr>
          <p:nvPr>
            <p:ph type="title" hasCustomPrompt="1"/>
          </p:nvPr>
        </p:nvSpPr>
        <p:spPr>
          <a:xfrm>
            <a:off x="387243" y="308122"/>
            <a:ext cx="8351895" cy="804842"/>
          </a:xfrm>
        </p:spPr>
        <p:txBody>
          <a:bodyPr/>
          <a:lstStyle/>
          <a:p>
            <a:r>
              <a:rPr lang="de-DE" dirty="0" smtClean="0"/>
              <a:t>TITELMASTERFORMAT DURCH KLICKEN BEARBEITEN</a:t>
            </a:r>
            <a:endParaRPr lang="en-US" dirty="0"/>
          </a:p>
        </p:txBody>
      </p:sp>
      <p:sp>
        <p:nvSpPr>
          <p:cNvPr id="13" name="Textplatzhalter 12"/>
          <p:cNvSpPr>
            <a:spLocks noGrp="1"/>
          </p:cNvSpPr>
          <p:nvPr>
            <p:ph type="body" sz="quarter" idx="13" hasCustomPrompt="1"/>
          </p:nvPr>
        </p:nvSpPr>
        <p:spPr>
          <a:xfrm>
            <a:off x="387243" y="706858"/>
            <a:ext cx="8351895" cy="406106"/>
          </a:xfrm>
        </p:spPr>
        <p:txBody>
          <a:bodyPr lIns="10800" anchor="t" anchorCtr="0"/>
          <a:lstStyle>
            <a:lvl1pPr marL="0" indent="0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noProof="1" smtClean="0">
                <a:latin typeface="Calibri Light" panose="020F0302020204030204" pitchFamily="34" charset="0"/>
              </a:rPr>
              <a:t>Enter your subheadline here</a:t>
            </a:r>
            <a:endParaRPr lang="en-US" noProof="1">
              <a:latin typeface="Calibri Light" panose="020F0302020204030204" pitchFamily="34" charset="0"/>
            </a:endParaRPr>
          </a:p>
        </p:txBody>
      </p:sp>
      <p:sp>
        <p:nvSpPr>
          <p:cNvPr id="14" name="Inhaltsplatzhalter 2"/>
          <p:cNvSpPr>
            <a:spLocks noGrp="1"/>
          </p:cNvSpPr>
          <p:nvPr>
            <p:ph idx="15"/>
          </p:nvPr>
        </p:nvSpPr>
        <p:spPr>
          <a:xfrm>
            <a:off x="387239" y="1112964"/>
            <a:ext cx="3994093" cy="3240000"/>
          </a:xfrm>
          <a:noFill/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en-US" dirty="0"/>
          </a:p>
        </p:txBody>
      </p:sp>
      <p:sp>
        <p:nvSpPr>
          <p:cNvPr id="15" name="Inhaltsplatzhalter 2"/>
          <p:cNvSpPr>
            <a:spLocks noGrp="1"/>
          </p:cNvSpPr>
          <p:nvPr>
            <p:ph idx="16"/>
          </p:nvPr>
        </p:nvSpPr>
        <p:spPr>
          <a:xfrm>
            <a:off x="4733719" y="1107329"/>
            <a:ext cx="3994093" cy="3240000"/>
          </a:xfrm>
          <a:noFill/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en-US" dirty="0"/>
          </a:p>
        </p:txBody>
      </p:sp>
      <p:sp>
        <p:nvSpPr>
          <p:cNvPr id="16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2968350" y="4557271"/>
            <a:ext cx="3207305" cy="270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ctr">
              <a:lnSpc>
                <a:spcPct val="90000"/>
              </a:lnSpc>
              <a:spcAft>
                <a:spcPts val="1000"/>
              </a:spcAft>
              <a:defRPr sz="1200">
                <a:solidFill>
                  <a:schemeClr val="tx1"/>
                </a:solidFill>
                <a:latin typeface="Calibri Light" panose="020F0302020204030204" pitchFamily="34" charset="0"/>
              </a:defRPr>
            </a:lvl1pPr>
          </a:lstStyle>
          <a:p>
            <a:r>
              <a:rPr lang="en-US" smtClean="0"/>
              <a:t>Enter your footer text here</a:t>
            </a:r>
            <a:endParaRPr lang="en-US" dirty="0"/>
          </a:p>
        </p:txBody>
      </p:sp>
      <p:sp>
        <p:nvSpPr>
          <p:cNvPr id="17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387240" y="4557271"/>
            <a:ext cx="685820" cy="270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lnSpc>
                <a:spcPct val="90000"/>
              </a:lnSpc>
              <a:spcAft>
                <a:spcPts val="1000"/>
              </a:spcAft>
              <a:defRPr sz="1400" b="1">
                <a:solidFill>
                  <a:schemeClr val="tx1"/>
                </a:solidFill>
              </a:defRPr>
            </a:lvl1pPr>
          </a:lstStyle>
          <a:p>
            <a:fld id="{75A4F164-3A46-4CEE-A25C-CA523D5E42F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76589004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el 1"/>
          <p:cNvSpPr>
            <a:spLocks noGrp="1"/>
          </p:cNvSpPr>
          <p:nvPr>
            <p:ph type="title" hasCustomPrompt="1"/>
          </p:nvPr>
        </p:nvSpPr>
        <p:spPr>
          <a:xfrm>
            <a:off x="387243" y="308122"/>
            <a:ext cx="8351895" cy="804842"/>
          </a:xfrm>
        </p:spPr>
        <p:txBody>
          <a:bodyPr/>
          <a:lstStyle/>
          <a:p>
            <a:r>
              <a:rPr lang="de-DE" dirty="0" smtClean="0"/>
              <a:t>TITELMASTERFORMAT DURCH KLICKEN BEARBEITEN</a:t>
            </a:r>
            <a:endParaRPr lang="en-US" dirty="0"/>
          </a:p>
        </p:txBody>
      </p:sp>
      <p:sp>
        <p:nvSpPr>
          <p:cNvPr id="13" name="Textplatzhalter 12"/>
          <p:cNvSpPr>
            <a:spLocks noGrp="1"/>
          </p:cNvSpPr>
          <p:nvPr>
            <p:ph type="body" sz="quarter" idx="13" hasCustomPrompt="1"/>
          </p:nvPr>
        </p:nvSpPr>
        <p:spPr>
          <a:xfrm>
            <a:off x="387243" y="706858"/>
            <a:ext cx="8351895" cy="406106"/>
          </a:xfrm>
        </p:spPr>
        <p:txBody>
          <a:bodyPr lIns="10800" anchor="t" anchorCtr="0"/>
          <a:lstStyle>
            <a:lvl1pPr marL="0" indent="0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noProof="1" smtClean="0">
                <a:latin typeface="Calibri Light" panose="020F0302020204030204" pitchFamily="34" charset="0"/>
              </a:rPr>
              <a:t>Enter your subheadline here</a:t>
            </a:r>
            <a:endParaRPr lang="en-US" noProof="1">
              <a:latin typeface="Calibri Light" panose="020F0302020204030204" pitchFamily="34" charset="0"/>
            </a:endParaRPr>
          </a:p>
        </p:txBody>
      </p:sp>
      <p:sp>
        <p:nvSpPr>
          <p:cNvPr id="14" name="Inhaltsplatzhalter 2"/>
          <p:cNvSpPr>
            <a:spLocks noGrp="1"/>
          </p:cNvSpPr>
          <p:nvPr>
            <p:ph idx="15"/>
          </p:nvPr>
        </p:nvSpPr>
        <p:spPr>
          <a:xfrm>
            <a:off x="387239" y="1112964"/>
            <a:ext cx="3994093" cy="3240000"/>
          </a:xfrm>
          <a:noFill/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en-US" dirty="0"/>
          </a:p>
        </p:txBody>
      </p:sp>
      <p:sp>
        <p:nvSpPr>
          <p:cNvPr id="16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2968350" y="4557271"/>
            <a:ext cx="3207305" cy="270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ctr">
              <a:lnSpc>
                <a:spcPct val="90000"/>
              </a:lnSpc>
              <a:spcAft>
                <a:spcPts val="1000"/>
              </a:spcAft>
              <a:defRPr sz="1200">
                <a:solidFill>
                  <a:schemeClr val="tx1"/>
                </a:solidFill>
                <a:latin typeface="Calibri Light" panose="020F0302020204030204" pitchFamily="34" charset="0"/>
              </a:defRPr>
            </a:lvl1pPr>
          </a:lstStyle>
          <a:p>
            <a:r>
              <a:rPr lang="en-US" smtClean="0"/>
              <a:t>Enter your footer text here</a:t>
            </a:r>
            <a:endParaRPr lang="en-US" dirty="0"/>
          </a:p>
        </p:txBody>
      </p:sp>
      <p:sp>
        <p:nvSpPr>
          <p:cNvPr id="17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387240" y="4557271"/>
            <a:ext cx="685820" cy="270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lnSpc>
                <a:spcPct val="90000"/>
              </a:lnSpc>
              <a:spcAft>
                <a:spcPts val="1000"/>
              </a:spcAft>
              <a:defRPr sz="1400" b="1">
                <a:solidFill>
                  <a:schemeClr val="tx1"/>
                </a:solidFill>
              </a:defRPr>
            </a:lvl1pPr>
          </a:lstStyle>
          <a:p>
            <a:fld id="{75A4F164-3A46-4CEE-A25C-CA523D5E42F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Bildplatzhalter 2"/>
          <p:cNvSpPr>
            <a:spLocks noGrp="1"/>
          </p:cNvSpPr>
          <p:nvPr>
            <p:ph type="pic" sz="quarter" idx="16"/>
          </p:nvPr>
        </p:nvSpPr>
        <p:spPr>
          <a:xfrm>
            <a:off x="4733718" y="1112964"/>
            <a:ext cx="4410283" cy="3240000"/>
          </a:xfrm>
          <a:solidFill>
            <a:schemeClr val="bg1">
              <a:lumMod val="85000"/>
            </a:schemeClr>
          </a:solidFill>
        </p:spPr>
        <p:txBody>
          <a:bodyPr/>
          <a:lstStyle>
            <a:lvl1pPr>
              <a:defRPr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69633577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387243" y="308122"/>
            <a:ext cx="8351895" cy="804842"/>
          </a:xfrm>
        </p:spPr>
        <p:txBody>
          <a:bodyPr vert="horz" lIns="0" tIns="0" rIns="0" bIns="0" rtlCol="0" anchor="t" anchorCtr="0">
            <a:normAutofit/>
          </a:bodyPr>
          <a:lstStyle>
            <a:lvl1pPr>
              <a:defRPr lang="en-US" dirty="0"/>
            </a:lvl1pPr>
          </a:lstStyle>
          <a:p>
            <a:pPr lvl="0"/>
            <a:r>
              <a:rPr lang="de-DE" dirty="0" smtClean="0"/>
              <a:t>TITELMASTERFORMAT DURCH KLICKEN BEARBEITEN</a:t>
            </a:r>
            <a:endParaRPr lang="en-US" dirty="0"/>
          </a:p>
        </p:txBody>
      </p:sp>
      <p:sp>
        <p:nvSpPr>
          <p:cNvPr id="6" name="Textplatzhalter 12"/>
          <p:cNvSpPr>
            <a:spLocks noGrp="1"/>
          </p:cNvSpPr>
          <p:nvPr>
            <p:ph type="body" sz="quarter" idx="13" hasCustomPrompt="1"/>
          </p:nvPr>
        </p:nvSpPr>
        <p:spPr>
          <a:xfrm>
            <a:off x="387240" y="706858"/>
            <a:ext cx="8350940" cy="406106"/>
          </a:xfrm>
        </p:spPr>
        <p:txBody>
          <a:bodyPr lIns="10800" anchor="t" anchorCtr="0"/>
          <a:lstStyle>
            <a:lvl1pPr marL="0" indent="0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noProof="1" smtClean="0">
                <a:latin typeface="Calibri Light" panose="020F0302020204030204" pitchFamily="34" charset="0"/>
              </a:rPr>
              <a:t>Enter your subheadline here</a:t>
            </a:r>
            <a:endParaRPr lang="en-US" noProof="1">
              <a:latin typeface="Calibri Light" panose="020F0302020204030204" pitchFamily="34" charset="0"/>
            </a:endParaRPr>
          </a:p>
        </p:txBody>
      </p:sp>
      <p:sp>
        <p:nvSpPr>
          <p:cNvPr id="11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2968350" y="4557271"/>
            <a:ext cx="3207305" cy="270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ctr">
              <a:lnSpc>
                <a:spcPct val="90000"/>
              </a:lnSpc>
              <a:spcAft>
                <a:spcPts val="1000"/>
              </a:spcAft>
              <a:defRPr sz="1200">
                <a:solidFill>
                  <a:schemeClr val="tx1"/>
                </a:solidFill>
                <a:latin typeface="Calibri Light" panose="020F0302020204030204" pitchFamily="34" charset="0"/>
              </a:defRPr>
            </a:lvl1pPr>
          </a:lstStyle>
          <a:p>
            <a:r>
              <a:rPr lang="en-US" smtClean="0"/>
              <a:t>Enter your footer text here</a:t>
            </a:r>
            <a:endParaRPr lang="en-US" dirty="0"/>
          </a:p>
        </p:txBody>
      </p:sp>
      <p:sp>
        <p:nvSpPr>
          <p:cNvPr id="12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387240" y="4557271"/>
            <a:ext cx="685820" cy="270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lnSpc>
                <a:spcPct val="90000"/>
              </a:lnSpc>
              <a:spcAft>
                <a:spcPts val="1000"/>
              </a:spcAft>
              <a:defRPr sz="1400" b="1">
                <a:solidFill>
                  <a:schemeClr val="tx1"/>
                </a:solidFill>
              </a:defRPr>
            </a:lvl1pPr>
          </a:lstStyle>
          <a:p>
            <a:fld id="{75A4F164-3A46-4CEE-A25C-CA523D5E42F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47863913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2968350" y="4557271"/>
            <a:ext cx="3207305" cy="270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ctr">
              <a:lnSpc>
                <a:spcPct val="90000"/>
              </a:lnSpc>
              <a:spcAft>
                <a:spcPts val="1000"/>
              </a:spcAft>
              <a:defRPr sz="1200">
                <a:solidFill>
                  <a:schemeClr val="tx1"/>
                </a:solidFill>
                <a:latin typeface="Calibri Light" panose="020F0302020204030204" pitchFamily="34" charset="0"/>
              </a:defRPr>
            </a:lvl1pPr>
          </a:lstStyle>
          <a:p>
            <a:r>
              <a:rPr lang="en-US" smtClean="0"/>
              <a:t>Enter your footer text here</a:t>
            </a:r>
            <a:endParaRPr lang="en-US" dirty="0"/>
          </a:p>
        </p:txBody>
      </p:sp>
      <p:sp>
        <p:nvSpPr>
          <p:cNvPr id="9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387240" y="4557271"/>
            <a:ext cx="685820" cy="270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lnSpc>
                <a:spcPct val="90000"/>
              </a:lnSpc>
              <a:spcAft>
                <a:spcPts val="1000"/>
              </a:spcAft>
              <a:defRPr sz="1400" b="1">
                <a:solidFill>
                  <a:schemeClr val="tx1"/>
                </a:solidFill>
              </a:defRPr>
            </a:lvl1pPr>
          </a:lstStyle>
          <a:p>
            <a:fld id="{75A4F164-3A46-4CEE-A25C-CA523D5E42F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85563381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9" name="Gruppieren 78"/>
          <p:cNvGrpSpPr/>
          <p:nvPr userDrawn="1"/>
        </p:nvGrpSpPr>
        <p:grpSpPr>
          <a:xfrm>
            <a:off x="81034" y="3905077"/>
            <a:ext cx="3453611" cy="1423938"/>
            <a:chOff x="81031" y="5206769"/>
            <a:chExt cx="3453611" cy="1898584"/>
          </a:xfrm>
        </p:grpSpPr>
        <p:grpSp>
          <p:nvGrpSpPr>
            <p:cNvPr id="80" name="Gruppieren 79"/>
            <p:cNvGrpSpPr/>
            <p:nvPr userDrawn="1"/>
          </p:nvGrpSpPr>
          <p:grpSpPr>
            <a:xfrm>
              <a:off x="81031" y="5206769"/>
              <a:ext cx="1991801" cy="1736748"/>
              <a:chOff x="81031" y="5206769"/>
              <a:chExt cx="1991801" cy="1736748"/>
            </a:xfrm>
          </p:grpSpPr>
          <p:sp>
            <p:nvSpPr>
              <p:cNvPr id="89" name="Flussdiagramm: Daten 6"/>
              <p:cNvSpPr/>
              <p:nvPr userDrawn="1"/>
            </p:nvSpPr>
            <p:spPr>
              <a:xfrm rot="7500000" flipV="1">
                <a:off x="-472446" y="5760246"/>
                <a:ext cx="1736748" cy="629794"/>
              </a:xfrm>
              <a:custGeom>
                <a:avLst/>
                <a:gdLst>
                  <a:gd name="connsiteX0" fmla="*/ 4875386 w 7920475"/>
                  <a:gd name="connsiteY0" fmla="*/ 1896 h 634035"/>
                  <a:gd name="connsiteX1" fmla="*/ 7498123 w 7920475"/>
                  <a:gd name="connsiteY1" fmla="*/ 627301 h 634035"/>
                  <a:gd name="connsiteX2" fmla="*/ 7920475 w 7920475"/>
                  <a:gd name="connsiteY2" fmla="*/ 0 h 634035"/>
                  <a:gd name="connsiteX3" fmla="*/ 4875386 w 7920475"/>
                  <a:gd name="connsiteY3" fmla="*/ 1896 h 634035"/>
                  <a:gd name="connsiteX4" fmla="*/ 440793 w 7920475"/>
                  <a:gd name="connsiteY4" fmla="*/ 4657 h 634035"/>
                  <a:gd name="connsiteX5" fmla="*/ 669010 w 7920475"/>
                  <a:gd name="connsiteY5" fmla="*/ 633434 h 634035"/>
                  <a:gd name="connsiteX6" fmla="*/ 1604583 w 7920475"/>
                  <a:gd name="connsiteY6" fmla="*/ 632594 h 634035"/>
                  <a:gd name="connsiteX7" fmla="*/ 1736748 w 7920475"/>
                  <a:gd name="connsiteY7" fmla="*/ 443842 h 634035"/>
                  <a:gd name="connsiteX8" fmla="*/ 1108933 w 7920475"/>
                  <a:gd name="connsiteY8" fmla="*/ 4241 h 634035"/>
                  <a:gd name="connsiteX9" fmla="*/ 440793 w 7920475"/>
                  <a:gd name="connsiteY9" fmla="*/ 4657 h 634035"/>
                  <a:gd name="connsiteX10" fmla="*/ 0 w 7920475"/>
                  <a:gd name="connsiteY10" fmla="*/ 634035 h 634035"/>
                  <a:gd name="connsiteX11" fmla="*/ 98 w 7920475"/>
                  <a:gd name="connsiteY11" fmla="*/ 634035 h 634035"/>
                  <a:gd name="connsiteX12" fmla="*/ 65 w 7920475"/>
                  <a:gd name="connsiteY12" fmla="*/ 633943 h 634035"/>
                  <a:gd name="connsiteX13" fmla="*/ 0 w 7920475"/>
                  <a:gd name="connsiteY13" fmla="*/ 634035 h 634035"/>
                  <a:gd name="connsiteX14" fmla="*/ 440509 w 7920475"/>
                  <a:gd name="connsiteY14" fmla="*/ 4658 h 634035"/>
                  <a:gd name="connsiteX15" fmla="*/ 220317 w 7920475"/>
                  <a:gd name="connsiteY15" fmla="*/ 319256 h 634035"/>
                  <a:gd name="connsiteX16" fmla="*/ 440695 w 7920475"/>
                  <a:gd name="connsiteY16" fmla="*/ 4657 h 634035"/>
                  <a:gd name="connsiteX17" fmla="*/ 440509 w 7920475"/>
                  <a:gd name="connsiteY17" fmla="*/ 4658 h 634035"/>
                  <a:gd name="connsiteX0" fmla="*/ 4875386 w 7920475"/>
                  <a:gd name="connsiteY0" fmla="*/ 1896 h 634035"/>
                  <a:gd name="connsiteX1" fmla="*/ 7920475 w 7920475"/>
                  <a:gd name="connsiteY1" fmla="*/ 0 h 634035"/>
                  <a:gd name="connsiteX2" fmla="*/ 4875386 w 7920475"/>
                  <a:gd name="connsiteY2" fmla="*/ 1896 h 634035"/>
                  <a:gd name="connsiteX3" fmla="*/ 440793 w 7920475"/>
                  <a:gd name="connsiteY3" fmla="*/ 4657 h 634035"/>
                  <a:gd name="connsiteX4" fmla="*/ 669010 w 7920475"/>
                  <a:gd name="connsiteY4" fmla="*/ 633434 h 634035"/>
                  <a:gd name="connsiteX5" fmla="*/ 1604583 w 7920475"/>
                  <a:gd name="connsiteY5" fmla="*/ 632594 h 634035"/>
                  <a:gd name="connsiteX6" fmla="*/ 1736748 w 7920475"/>
                  <a:gd name="connsiteY6" fmla="*/ 443842 h 634035"/>
                  <a:gd name="connsiteX7" fmla="*/ 1108933 w 7920475"/>
                  <a:gd name="connsiteY7" fmla="*/ 4241 h 634035"/>
                  <a:gd name="connsiteX8" fmla="*/ 440793 w 7920475"/>
                  <a:gd name="connsiteY8" fmla="*/ 4657 h 634035"/>
                  <a:gd name="connsiteX9" fmla="*/ 0 w 7920475"/>
                  <a:gd name="connsiteY9" fmla="*/ 634035 h 634035"/>
                  <a:gd name="connsiteX10" fmla="*/ 98 w 7920475"/>
                  <a:gd name="connsiteY10" fmla="*/ 634035 h 634035"/>
                  <a:gd name="connsiteX11" fmla="*/ 65 w 7920475"/>
                  <a:gd name="connsiteY11" fmla="*/ 633943 h 634035"/>
                  <a:gd name="connsiteX12" fmla="*/ 0 w 7920475"/>
                  <a:gd name="connsiteY12" fmla="*/ 634035 h 634035"/>
                  <a:gd name="connsiteX13" fmla="*/ 440509 w 7920475"/>
                  <a:gd name="connsiteY13" fmla="*/ 4658 h 634035"/>
                  <a:gd name="connsiteX14" fmla="*/ 220317 w 7920475"/>
                  <a:gd name="connsiteY14" fmla="*/ 319256 h 634035"/>
                  <a:gd name="connsiteX15" fmla="*/ 440695 w 7920475"/>
                  <a:gd name="connsiteY15" fmla="*/ 4657 h 634035"/>
                  <a:gd name="connsiteX16" fmla="*/ 440509 w 7920475"/>
                  <a:gd name="connsiteY16" fmla="*/ 4658 h 634035"/>
                  <a:gd name="connsiteX0" fmla="*/ 440793 w 1736748"/>
                  <a:gd name="connsiteY0" fmla="*/ 416 h 629794"/>
                  <a:gd name="connsiteX1" fmla="*/ 669010 w 1736748"/>
                  <a:gd name="connsiteY1" fmla="*/ 629193 h 629794"/>
                  <a:gd name="connsiteX2" fmla="*/ 1604583 w 1736748"/>
                  <a:gd name="connsiteY2" fmla="*/ 628353 h 629794"/>
                  <a:gd name="connsiteX3" fmla="*/ 1736748 w 1736748"/>
                  <a:gd name="connsiteY3" fmla="*/ 439601 h 629794"/>
                  <a:gd name="connsiteX4" fmla="*/ 1108933 w 1736748"/>
                  <a:gd name="connsiteY4" fmla="*/ 0 h 629794"/>
                  <a:gd name="connsiteX5" fmla="*/ 440793 w 1736748"/>
                  <a:gd name="connsiteY5" fmla="*/ 416 h 629794"/>
                  <a:gd name="connsiteX6" fmla="*/ 0 w 1736748"/>
                  <a:gd name="connsiteY6" fmla="*/ 629794 h 629794"/>
                  <a:gd name="connsiteX7" fmla="*/ 98 w 1736748"/>
                  <a:gd name="connsiteY7" fmla="*/ 629794 h 629794"/>
                  <a:gd name="connsiteX8" fmla="*/ 65 w 1736748"/>
                  <a:gd name="connsiteY8" fmla="*/ 629702 h 629794"/>
                  <a:gd name="connsiteX9" fmla="*/ 0 w 1736748"/>
                  <a:gd name="connsiteY9" fmla="*/ 629794 h 629794"/>
                  <a:gd name="connsiteX10" fmla="*/ 440509 w 1736748"/>
                  <a:gd name="connsiteY10" fmla="*/ 417 h 629794"/>
                  <a:gd name="connsiteX11" fmla="*/ 220317 w 1736748"/>
                  <a:gd name="connsiteY11" fmla="*/ 315015 h 629794"/>
                  <a:gd name="connsiteX12" fmla="*/ 440695 w 1736748"/>
                  <a:gd name="connsiteY12" fmla="*/ 416 h 629794"/>
                  <a:gd name="connsiteX13" fmla="*/ 440509 w 1736748"/>
                  <a:gd name="connsiteY13" fmla="*/ 417 h 6297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736748" h="629794">
                    <a:moveTo>
                      <a:pt x="440793" y="416"/>
                    </a:moveTo>
                    <a:lnTo>
                      <a:pt x="669010" y="629193"/>
                    </a:lnTo>
                    <a:lnTo>
                      <a:pt x="1604583" y="628353"/>
                    </a:lnTo>
                    <a:lnTo>
                      <a:pt x="1736748" y="439601"/>
                    </a:lnTo>
                    <a:lnTo>
                      <a:pt x="1108933" y="0"/>
                    </a:lnTo>
                    <a:lnTo>
                      <a:pt x="440793" y="416"/>
                    </a:lnTo>
                    <a:close/>
                    <a:moveTo>
                      <a:pt x="0" y="629794"/>
                    </a:moveTo>
                    <a:lnTo>
                      <a:pt x="98" y="629794"/>
                    </a:lnTo>
                    <a:cubicBezTo>
                      <a:pt x="87" y="629763"/>
                      <a:pt x="76" y="629733"/>
                      <a:pt x="65" y="629702"/>
                    </a:cubicBezTo>
                    <a:lnTo>
                      <a:pt x="0" y="629794"/>
                    </a:lnTo>
                    <a:close/>
                    <a:moveTo>
                      <a:pt x="440509" y="417"/>
                    </a:moveTo>
                    <a:lnTo>
                      <a:pt x="220317" y="315015"/>
                    </a:lnTo>
                    <a:lnTo>
                      <a:pt x="440695" y="416"/>
                    </a:lnTo>
                    <a:lnTo>
                      <a:pt x="440509" y="417"/>
                    </a:lnTo>
                    <a:close/>
                  </a:path>
                </a:pathLst>
              </a:custGeom>
              <a:solidFill>
                <a:schemeClr val="tx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dirty="0"/>
              </a:p>
            </p:txBody>
          </p:sp>
          <p:sp>
            <p:nvSpPr>
              <p:cNvPr id="90" name="Flussdiagramm: Daten 6"/>
              <p:cNvSpPr/>
              <p:nvPr userDrawn="1"/>
            </p:nvSpPr>
            <p:spPr>
              <a:xfrm rot="7500000" flipV="1">
                <a:off x="367821" y="5323279"/>
                <a:ext cx="668945" cy="629378"/>
              </a:xfrm>
              <a:custGeom>
                <a:avLst/>
                <a:gdLst/>
                <a:ahLst/>
                <a:cxnLst/>
                <a:rect l="l" t="t" r="r" b="b"/>
                <a:pathLst>
                  <a:path w="668945" h="629378">
                    <a:moveTo>
                      <a:pt x="220252" y="314599"/>
                    </a:moveTo>
                    <a:lnTo>
                      <a:pt x="0" y="629286"/>
                    </a:lnTo>
                    <a:lnTo>
                      <a:pt x="33" y="629378"/>
                    </a:lnTo>
                    <a:lnTo>
                      <a:pt x="668945" y="628777"/>
                    </a:lnTo>
                    <a:lnTo>
                      <a:pt x="440728" y="0"/>
                    </a:lnTo>
                    <a:lnTo>
                      <a:pt x="440630" y="0"/>
                    </a:ln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dirty="0"/>
              </a:p>
            </p:txBody>
          </p:sp>
          <p:sp>
            <p:nvSpPr>
              <p:cNvPr id="91" name="Rechteck 4"/>
              <p:cNvSpPr/>
              <p:nvPr userDrawn="1"/>
            </p:nvSpPr>
            <p:spPr>
              <a:xfrm>
                <a:off x="383512" y="5544278"/>
                <a:ext cx="1689320" cy="1313723"/>
              </a:xfrm>
              <a:custGeom>
                <a:avLst/>
                <a:gdLst/>
                <a:ahLst/>
                <a:cxnLst/>
                <a:rect l="l" t="t" r="r" b="b"/>
                <a:pathLst>
                  <a:path w="1689320" h="1313723">
                    <a:moveTo>
                      <a:pt x="768385" y="233"/>
                    </a:moveTo>
                    <a:lnTo>
                      <a:pt x="1689320" y="1313723"/>
                    </a:lnTo>
                    <a:lnTo>
                      <a:pt x="921532" y="1313723"/>
                    </a:lnTo>
                    <a:lnTo>
                      <a:pt x="384221" y="547829"/>
                    </a:lnTo>
                    <a:close/>
                    <a:moveTo>
                      <a:pt x="0" y="152"/>
                    </a:moveTo>
                    <a:lnTo>
                      <a:pt x="113" y="152"/>
                    </a:lnTo>
                    <a:lnTo>
                      <a:pt x="57" y="233"/>
                    </a:lnTo>
                    <a:close/>
                    <a:moveTo>
                      <a:pt x="768221" y="0"/>
                    </a:moveTo>
                    <a:lnTo>
                      <a:pt x="768328" y="152"/>
                    </a:lnTo>
                    <a:lnTo>
                      <a:pt x="384221" y="76"/>
                    </a:lnTo>
                    <a:close/>
                  </a:path>
                </a:pathLst>
              </a:custGeom>
              <a:solidFill>
                <a:schemeClr val="tx2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</p:grpSp>
        <p:grpSp>
          <p:nvGrpSpPr>
            <p:cNvPr id="81" name="Gruppieren 80"/>
            <p:cNvGrpSpPr/>
            <p:nvPr userDrawn="1"/>
          </p:nvGrpSpPr>
          <p:grpSpPr>
            <a:xfrm>
              <a:off x="2076330" y="5572847"/>
              <a:ext cx="1458312" cy="1510739"/>
              <a:chOff x="2076330" y="5572847"/>
              <a:chExt cx="1458312" cy="1510739"/>
            </a:xfrm>
          </p:grpSpPr>
          <p:sp>
            <p:nvSpPr>
              <p:cNvPr id="86" name="Flussdiagramm: Daten 6"/>
              <p:cNvSpPr/>
              <p:nvPr userDrawn="1"/>
            </p:nvSpPr>
            <p:spPr>
              <a:xfrm rot="7500000" flipV="1">
                <a:off x="1476091" y="6173086"/>
                <a:ext cx="1510739" cy="310261"/>
              </a:xfrm>
              <a:custGeom>
                <a:avLst/>
                <a:gdLst/>
                <a:ahLst/>
                <a:cxnLst/>
                <a:rect l="l" t="t" r="r" b="b"/>
                <a:pathLst>
                  <a:path w="1510739" h="310261">
                    <a:moveTo>
                      <a:pt x="216732" y="805"/>
                    </a:moveTo>
                    <a:lnTo>
                      <a:pt x="328942" y="309965"/>
                    </a:lnTo>
                    <a:lnTo>
                      <a:pt x="1294306" y="309098"/>
                    </a:lnTo>
                    <a:lnTo>
                      <a:pt x="1510739" y="0"/>
                    </a:lnTo>
                    <a:close/>
                    <a:moveTo>
                      <a:pt x="0" y="310260"/>
                    </a:moveTo>
                    <a:lnTo>
                      <a:pt x="49" y="310261"/>
                    </a:lnTo>
                    <a:lnTo>
                      <a:pt x="33" y="310215"/>
                    </a:lnTo>
                    <a:close/>
                    <a:moveTo>
                      <a:pt x="216592" y="805"/>
                    </a:moveTo>
                    <a:lnTo>
                      <a:pt x="108327" y="155489"/>
                    </a:lnTo>
                    <a:lnTo>
                      <a:pt x="216684" y="806"/>
                    </a:lnTo>
                    <a:close/>
                  </a:path>
                </a:pathLst>
              </a:custGeom>
              <a:solidFill>
                <a:schemeClr val="tx2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dirty="0"/>
              </a:p>
            </p:txBody>
          </p:sp>
          <p:sp>
            <p:nvSpPr>
              <p:cNvPr id="87" name="Flussdiagramm: Daten 6"/>
              <p:cNvSpPr/>
              <p:nvPr userDrawn="1"/>
            </p:nvSpPr>
            <p:spPr>
              <a:xfrm rot="7500000" flipV="1">
                <a:off x="2406251" y="5689698"/>
                <a:ext cx="328909" cy="309456"/>
              </a:xfrm>
              <a:custGeom>
                <a:avLst/>
                <a:gdLst/>
                <a:ahLst/>
                <a:cxnLst/>
                <a:rect l="l" t="t" r="r" b="b"/>
                <a:pathLst>
                  <a:path w="328909" h="309456">
                    <a:moveTo>
                      <a:pt x="108294" y="154684"/>
                    </a:moveTo>
                    <a:lnTo>
                      <a:pt x="0" y="309410"/>
                    </a:lnTo>
                    <a:lnTo>
                      <a:pt x="16" y="309456"/>
                    </a:lnTo>
                    <a:lnTo>
                      <a:pt x="328909" y="309160"/>
                    </a:lnTo>
                    <a:lnTo>
                      <a:pt x="216699" y="0"/>
                    </a:lnTo>
                    <a:lnTo>
                      <a:pt x="216651" y="0"/>
                    </a:lnTo>
                    <a:close/>
                  </a:path>
                </a:pathLst>
              </a:custGeom>
              <a:solidFill>
                <a:schemeClr val="tx2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dirty="0"/>
              </a:p>
            </p:txBody>
          </p:sp>
          <p:sp>
            <p:nvSpPr>
              <p:cNvPr id="88" name="Rechteck 3"/>
              <p:cNvSpPr/>
              <p:nvPr userDrawn="1"/>
            </p:nvSpPr>
            <p:spPr>
              <a:xfrm>
                <a:off x="2602883" y="5798360"/>
                <a:ext cx="931759" cy="1059640"/>
              </a:xfrm>
              <a:custGeom>
                <a:avLst/>
                <a:gdLst>
                  <a:gd name="connsiteX0" fmla="*/ 0 w 6868510"/>
                  <a:gd name="connsiteY0" fmla="*/ 1059640 h 6010012"/>
                  <a:gd name="connsiteX1" fmla="*/ 3654987 w 6868510"/>
                  <a:gd name="connsiteY1" fmla="*/ 1059640 h 6010012"/>
                  <a:gd name="connsiteX2" fmla="*/ 5028976 w 6868510"/>
                  <a:gd name="connsiteY2" fmla="*/ 3018153 h 6010012"/>
                  <a:gd name="connsiteX3" fmla="*/ 5400740 w 6868510"/>
                  <a:gd name="connsiteY3" fmla="*/ 3011352 h 6010012"/>
                  <a:gd name="connsiteX4" fmla="*/ 4032326 w 6868510"/>
                  <a:gd name="connsiteY4" fmla="*/ 1059640 h 6010012"/>
                  <a:gd name="connsiteX5" fmla="*/ 6868510 w 6868510"/>
                  <a:gd name="connsiteY5" fmla="*/ 6010012 h 6010012"/>
                  <a:gd name="connsiteX6" fmla="*/ 0 w 6868510"/>
                  <a:gd name="connsiteY6" fmla="*/ 6010012 h 6010012"/>
                  <a:gd name="connsiteX7" fmla="*/ 0 w 6868510"/>
                  <a:gd name="connsiteY7" fmla="*/ 1059640 h 6010012"/>
                  <a:gd name="connsiteX8" fmla="*/ 3289455 w 6868510"/>
                  <a:gd name="connsiteY8" fmla="*/ 114 h 6010012"/>
                  <a:gd name="connsiteX9" fmla="*/ 4032326 w 6868510"/>
                  <a:gd name="connsiteY9" fmla="*/ 1059640 h 6010012"/>
                  <a:gd name="connsiteX10" fmla="*/ 3654987 w 6868510"/>
                  <a:gd name="connsiteY10" fmla="*/ 1059640 h 6010012"/>
                  <a:gd name="connsiteX11" fmla="*/ 3100567 w 6868510"/>
                  <a:gd name="connsiteY11" fmla="*/ 269358 h 6010012"/>
                  <a:gd name="connsiteX12" fmla="*/ 3289455 w 6868510"/>
                  <a:gd name="connsiteY12" fmla="*/ 114 h 6010012"/>
                  <a:gd name="connsiteX13" fmla="*/ 2911652 w 6868510"/>
                  <a:gd name="connsiteY13" fmla="*/ 74 h 6010012"/>
                  <a:gd name="connsiteX14" fmla="*/ 2911707 w 6868510"/>
                  <a:gd name="connsiteY14" fmla="*/ 75 h 6010012"/>
                  <a:gd name="connsiteX15" fmla="*/ 2911680 w 6868510"/>
                  <a:gd name="connsiteY15" fmla="*/ 114 h 6010012"/>
                  <a:gd name="connsiteX16" fmla="*/ 2911652 w 6868510"/>
                  <a:gd name="connsiteY16" fmla="*/ 74 h 6010012"/>
                  <a:gd name="connsiteX17" fmla="*/ 3289375 w 6868510"/>
                  <a:gd name="connsiteY17" fmla="*/ 0 h 6010012"/>
                  <a:gd name="connsiteX18" fmla="*/ 3289427 w 6868510"/>
                  <a:gd name="connsiteY18" fmla="*/ 75 h 6010012"/>
                  <a:gd name="connsiteX19" fmla="*/ 3100567 w 6868510"/>
                  <a:gd name="connsiteY19" fmla="*/ 36 h 6010012"/>
                  <a:gd name="connsiteX20" fmla="*/ 3289375 w 6868510"/>
                  <a:gd name="connsiteY20" fmla="*/ 0 h 6010012"/>
                  <a:gd name="connsiteX0" fmla="*/ 0 w 5400740"/>
                  <a:gd name="connsiteY0" fmla="*/ 1059640 h 6010012"/>
                  <a:gd name="connsiteX1" fmla="*/ 3654987 w 5400740"/>
                  <a:gd name="connsiteY1" fmla="*/ 1059640 h 6010012"/>
                  <a:gd name="connsiteX2" fmla="*/ 5028976 w 5400740"/>
                  <a:gd name="connsiteY2" fmla="*/ 3018153 h 6010012"/>
                  <a:gd name="connsiteX3" fmla="*/ 5400740 w 5400740"/>
                  <a:gd name="connsiteY3" fmla="*/ 3011352 h 6010012"/>
                  <a:gd name="connsiteX4" fmla="*/ 4032326 w 5400740"/>
                  <a:gd name="connsiteY4" fmla="*/ 1059640 h 6010012"/>
                  <a:gd name="connsiteX5" fmla="*/ 0 w 5400740"/>
                  <a:gd name="connsiteY5" fmla="*/ 6010012 h 6010012"/>
                  <a:gd name="connsiteX6" fmla="*/ 0 w 5400740"/>
                  <a:gd name="connsiteY6" fmla="*/ 1059640 h 6010012"/>
                  <a:gd name="connsiteX7" fmla="*/ 3289455 w 5400740"/>
                  <a:gd name="connsiteY7" fmla="*/ 114 h 6010012"/>
                  <a:gd name="connsiteX8" fmla="*/ 4032326 w 5400740"/>
                  <a:gd name="connsiteY8" fmla="*/ 1059640 h 6010012"/>
                  <a:gd name="connsiteX9" fmla="*/ 3654987 w 5400740"/>
                  <a:gd name="connsiteY9" fmla="*/ 1059640 h 6010012"/>
                  <a:gd name="connsiteX10" fmla="*/ 3100567 w 5400740"/>
                  <a:gd name="connsiteY10" fmla="*/ 269358 h 6010012"/>
                  <a:gd name="connsiteX11" fmla="*/ 3289455 w 5400740"/>
                  <a:gd name="connsiteY11" fmla="*/ 114 h 6010012"/>
                  <a:gd name="connsiteX12" fmla="*/ 2911652 w 5400740"/>
                  <a:gd name="connsiteY12" fmla="*/ 74 h 6010012"/>
                  <a:gd name="connsiteX13" fmla="*/ 2911707 w 5400740"/>
                  <a:gd name="connsiteY13" fmla="*/ 75 h 6010012"/>
                  <a:gd name="connsiteX14" fmla="*/ 2911680 w 5400740"/>
                  <a:gd name="connsiteY14" fmla="*/ 114 h 6010012"/>
                  <a:gd name="connsiteX15" fmla="*/ 2911652 w 5400740"/>
                  <a:gd name="connsiteY15" fmla="*/ 74 h 6010012"/>
                  <a:gd name="connsiteX16" fmla="*/ 3289375 w 5400740"/>
                  <a:gd name="connsiteY16" fmla="*/ 0 h 6010012"/>
                  <a:gd name="connsiteX17" fmla="*/ 3289427 w 5400740"/>
                  <a:gd name="connsiteY17" fmla="*/ 75 h 6010012"/>
                  <a:gd name="connsiteX18" fmla="*/ 3100567 w 5400740"/>
                  <a:gd name="connsiteY18" fmla="*/ 36 h 6010012"/>
                  <a:gd name="connsiteX19" fmla="*/ 3289375 w 5400740"/>
                  <a:gd name="connsiteY19" fmla="*/ 0 h 6010012"/>
                  <a:gd name="connsiteX0" fmla="*/ 47297 w 5448037"/>
                  <a:gd name="connsiteY0" fmla="*/ 1059640 h 6199198"/>
                  <a:gd name="connsiteX1" fmla="*/ 3702284 w 5448037"/>
                  <a:gd name="connsiteY1" fmla="*/ 1059640 h 6199198"/>
                  <a:gd name="connsiteX2" fmla="*/ 5076273 w 5448037"/>
                  <a:gd name="connsiteY2" fmla="*/ 3018153 h 6199198"/>
                  <a:gd name="connsiteX3" fmla="*/ 5448037 w 5448037"/>
                  <a:gd name="connsiteY3" fmla="*/ 3011352 h 6199198"/>
                  <a:gd name="connsiteX4" fmla="*/ 4079623 w 5448037"/>
                  <a:gd name="connsiteY4" fmla="*/ 1059640 h 6199198"/>
                  <a:gd name="connsiteX5" fmla="*/ 0 w 5448037"/>
                  <a:gd name="connsiteY5" fmla="*/ 6199198 h 6199198"/>
                  <a:gd name="connsiteX6" fmla="*/ 47297 w 5448037"/>
                  <a:gd name="connsiteY6" fmla="*/ 1059640 h 6199198"/>
                  <a:gd name="connsiteX7" fmla="*/ 3336752 w 5448037"/>
                  <a:gd name="connsiteY7" fmla="*/ 114 h 6199198"/>
                  <a:gd name="connsiteX8" fmla="*/ 4079623 w 5448037"/>
                  <a:gd name="connsiteY8" fmla="*/ 1059640 h 6199198"/>
                  <a:gd name="connsiteX9" fmla="*/ 3702284 w 5448037"/>
                  <a:gd name="connsiteY9" fmla="*/ 1059640 h 6199198"/>
                  <a:gd name="connsiteX10" fmla="*/ 3147864 w 5448037"/>
                  <a:gd name="connsiteY10" fmla="*/ 269358 h 6199198"/>
                  <a:gd name="connsiteX11" fmla="*/ 3336752 w 5448037"/>
                  <a:gd name="connsiteY11" fmla="*/ 114 h 6199198"/>
                  <a:gd name="connsiteX12" fmla="*/ 2958949 w 5448037"/>
                  <a:gd name="connsiteY12" fmla="*/ 74 h 6199198"/>
                  <a:gd name="connsiteX13" fmla="*/ 2959004 w 5448037"/>
                  <a:gd name="connsiteY13" fmla="*/ 75 h 6199198"/>
                  <a:gd name="connsiteX14" fmla="*/ 2958977 w 5448037"/>
                  <a:gd name="connsiteY14" fmla="*/ 114 h 6199198"/>
                  <a:gd name="connsiteX15" fmla="*/ 2958949 w 5448037"/>
                  <a:gd name="connsiteY15" fmla="*/ 74 h 6199198"/>
                  <a:gd name="connsiteX16" fmla="*/ 3336672 w 5448037"/>
                  <a:gd name="connsiteY16" fmla="*/ 0 h 6199198"/>
                  <a:gd name="connsiteX17" fmla="*/ 3336724 w 5448037"/>
                  <a:gd name="connsiteY17" fmla="*/ 75 h 6199198"/>
                  <a:gd name="connsiteX18" fmla="*/ 3147864 w 5448037"/>
                  <a:gd name="connsiteY18" fmla="*/ 36 h 6199198"/>
                  <a:gd name="connsiteX19" fmla="*/ 3336672 w 5448037"/>
                  <a:gd name="connsiteY19" fmla="*/ 0 h 6199198"/>
                  <a:gd name="connsiteX0" fmla="*/ 0 w 5400740"/>
                  <a:gd name="connsiteY0" fmla="*/ 1059640 h 3020378"/>
                  <a:gd name="connsiteX1" fmla="*/ 3654987 w 5400740"/>
                  <a:gd name="connsiteY1" fmla="*/ 1059640 h 3020378"/>
                  <a:gd name="connsiteX2" fmla="*/ 5028976 w 5400740"/>
                  <a:gd name="connsiteY2" fmla="*/ 3018153 h 3020378"/>
                  <a:gd name="connsiteX3" fmla="*/ 5400740 w 5400740"/>
                  <a:gd name="connsiteY3" fmla="*/ 3011352 h 3020378"/>
                  <a:gd name="connsiteX4" fmla="*/ 4032326 w 5400740"/>
                  <a:gd name="connsiteY4" fmla="*/ 1059640 h 3020378"/>
                  <a:gd name="connsiteX5" fmla="*/ 0 w 5400740"/>
                  <a:gd name="connsiteY5" fmla="*/ 1059640 h 3020378"/>
                  <a:gd name="connsiteX6" fmla="*/ 3289455 w 5400740"/>
                  <a:gd name="connsiteY6" fmla="*/ 114 h 3020378"/>
                  <a:gd name="connsiteX7" fmla="*/ 4032326 w 5400740"/>
                  <a:gd name="connsiteY7" fmla="*/ 1059640 h 3020378"/>
                  <a:gd name="connsiteX8" fmla="*/ 3654987 w 5400740"/>
                  <a:gd name="connsiteY8" fmla="*/ 1059640 h 3020378"/>
                  <a:gd name="connsiteX9" fmla="*/ 3100567 w 5400740"/>
                  <a:gd name="connsiteY9" fmla="*/ 269358 h 3020378"/>
                  <a:gd name="connsiteX10" fmla="*/ 3289455 w 5400740"/>
                  <a:gd name="connsiteY10" fmla="*/ 114 h 3020378"/>
                  <a:gd name="connsiteX11" fmla="*/ 2911652 w 5400740"/>
                  <a:gd name="connsiteY11" fmla="*/ 74 h 3020378"/>
                  <a:gd name="connsiteX12" fmla="*/ 2911707 w 5400740"/>
                  <a:gd name="connsiteY12" fmla="*/ 75 h 3020378"/>
                  <a:gd name="connsiteX13" fmla="*/ 2911680 w 5400740"/>
                  <a:gd name="connsiteY13" fmla="*/ 114 h 3020378"/>
                  <a:gd name="connsiteX14" fmla="*/ 2911652 w 5400740"/>
                  <a:gd name="connsiteY14" fmla="*/ 74 h 3020378"/>
                  <a:gd name="connsiteX15" fmla="*/ 3289375 w 5400740"/>
                  <a:gd name="connsiteY15" fmla="*/ 0 h 3020378"/>
                  <a:gd name="connsiteX16" fmla="*/ 3289427 w 5400740"/>
                  <a:gd name="connsiteY16" fmla="*/ 75 h 3020378"/>
                  <a:gd name="connsiteX17" fmla="*/ 3100567 w 5400740"/>
                  <a:gd name="connsiteY17" fmla="*/ 36 h 3020378"/>
                  <a:gd name="connsiteX18" fmla="*/ 3289375 w 5400740"/>
                  <a:gd name="connsiteY18" fmla="*/ 0 h 3020378"/>
                  <a:gd name="connsiteX0" fmla="*/ 1120674 w 2489088"/>
                  <a:gd name="connsiteY0" fmla="*/ 1059640 h 3020378"/>
                  <a:gd name="connsiteX1" fmla="*/ 743335 w 2489088"/>
                  <a:gd name="connsiteY1" fmla="*/ 1059640 h 3020378"/>
                  <a:gd name="connsiteX2" fmla="*/ 2117324 w 2489088"/>
                  <a:gd name="connsiteY2" fmla="*/ 3018153 h 3020378"/>
                  <a:gd name="connsiteX3" fmla="*/ 2489088 w 2489088"/>
                  <a:gd name="connsiteY3" fmla="*/ 3011352 h 3020378"/>
                  <a:gd name="connsiteX4" fmla="*/ 1120674 w 2489088"/>
                  <a:gd name="connsiteY4" fmla="*/ 1059640 h 3020378"/>
                  <a:gd name="connsiteX5" fmla="*/ 377803 w 2489088"/>
                  <a:gd name="connsiteY5" fmla="*/ 114 h 3020378"/>
                  <a:gd name="connsiteX6" fmla="*/ 1120674 w 2489088"/>
                  <a:gd name="connsiteY6" fmla="*/ 1059640 h 3020378"/>
                  <a:gd name="connsiteX7" fmla="*/ 743335 w 2489088"/>
                  <a:gd name="connsiteY7" fmla="*/ 1059640 h 3020378"/>
                  <a:gd name="connsiteX8" fmla="*/ 188915 w 2489088"/>
                  <a:gd name="connsiteY8" fmla="*/ 269358 h 3020378"/>
                  <a:gd name="connsiteX9" fmla="*/ 377803 w 2489088"/>
                  <a:gd name="connsiteY9" fmla="*/ 114 h 3020378"/>
                  <a:gd name="connsiteX10" fmla="*/ 0 w 2489088"/>
                  <a:gd name="connsiteY10" fmla="*/ 74 h 3020378"/>
                  <a:gd name="connsiteX11" fmla="*/ 55 w 2489088"/>
                  <a:gd name="connsiteY11" fmla="*/ 75 h 3020378"/>
                  <a:gd name="connsiteX12" fmla="*/ 28 w 2489088"/>
                  <a:gd name="connsiteY12" fmla="*/ 114 h 3020378"/>
                  <a:gd name="connsiteX13" fmla="*/ 0 w 2489088"/>
                  <a:gd name="connsiteY13" fmla="*/ 74 h 3020378"/>
                  <a:gd name="connsiteX14" fmla="*/ 377723 w 2489088"/>
                  <a:gd name="connsiteY14" fmla="*/ 0 h 3020378"/>
                  <a:gd name="connsiteX15" fmla="*/ 377775 w 2489088"/>
                  <a:gd name="connsiteY15" fmla="*/ 75 h 3020378"/>
                  <a:gd name="connsiteX16" fmla="*/ 188915 w 2489088"/>
                  <a:gd name="connsiteY16" fmla="*/ 36 h 3020378"/>
                  <a:gd name="connsiteX17" fmla="*/ 377723 w 2489088"/>
                  <a:gd name="connsiteY17" fmla="*/ 0 h 3020378"/>
                  <a:gd name="connsiteX0" fmla="*/ 1120674 w 2489088"/>
                  <a:gd name="connsiteY0" fmla="*/ 1059640 h 3011352"/>
                  <a:gd name="connsiteX1" fmla="*/ 743335 w 2489088"/>
                  <a:gd name="connsiteY1" fmla="*/ 1059640 h 3011352"/>
                  <a:gd name="connsiteX2" fmla="*/ 2489088 w 2489088"/>
                  <a:gd name="connsiteY2" fmla="*/ 3011352 h 3011352"/>
                  <a:gd name="connsiteX3" fmla="*/ 1120674 w 2489088"/>
                  <a:gd name="connsiteY3" fmla="*/ 1059640 h 3011352"/>
                  <a:gd name="connsiteX4" fmla="*/ 377803 w 2489088"/>
                  <a:gd name="connsiteY4" fmla="*/ 114 h 3011352"/>
                  <a:gd name="connsiteX5" fmla="*/ 1120674 w 2489088"/>
                  <a:gd name="connsiteY5" fmla="*/ 1059640 h 3011352"/>
                  <a:gd name="connsiteX6" fmla="*/ 743335 w 2489088"/>
                  <a:gd name="connsiteY6" fmla="*/ 1059640 h 3011352"/>
                  <a:gd name="connsiteX7" fmla="*/ 188915 w 2489088"/>
                  <a:gd name="connsiteY7" fmla="*/ 269358 h 3011352"/>
                  <a:gd name="connsiteX8" fmla="*/ 377803 w 2489088"/>
                  <a:gd name="connsiteY8" fmla="*/ 114 h 3011352"/>
                  <a:gd name="connsiteX9" fmla="*/ 0 w 2489088"/>
                  <a:gd name="connsiteY9" fmla="*/ 74 h 3011352"/>
                  <a:gd name="connsiteX10" fmla="*/ 55 w 2489088"/>
                  <a:gd name="connsiteY10" fmla="*/ 75 h 3011352"/>
                  <a:gd name="connsiteX11" fmla="*/ 28 w 2489088"/>
                  <a:gd name="connsiteY11" fmla="*/ 114 h 3011352"/>
                  <a:gd name="connsiteX12" fmla="*/ 0 w 2489088"/>
                  <a:gd name="connsiteY12" fmla="*/ 74 h 3011352"/>
                  <a:gd name="connsiteX13" fmla="*/ 377723 w 2489088"/>
                  <a:gd name="connsiteY13" fmla="*/ 0 h 3011352"/>
                  <a:gd name="connsiteX14" fmla="*/ 377775 w 2489088"/>
                  <a:gd name="connsiteY14" fmla="*/ 75 h 3011352"/>
                  <a:gd name="connsiteX15" fmla="*/ 188915 w 2489088"/>
                  <a:gd name="connsiteY15" fmla="*/ 36 h 3011352"/>
                  <a:gd name="connsiteX16" fmla="*/ 377723 w 2489088"/>
                  <a:gd name="connsiteY16" fmla="*/ 0 h 3011352"/>
                  <a:gd name="connsiteX0" fmla="*/ 1120674 w 1120674"/>
                  <a:gd name="connsiteY0" fmla="*/ 1059640 h 1059640"/>
                  <a:gd name="connsiteX1" fmla="*/ 743335 w 1120674"/>
                  <a:gd name="connsiteY1" fmla="*/ 1059640 h 1059640"/>
                  <a:gd name="connsiteX2" fmla="*/ 1120674 w 1120674"/>
                  <a:gd name="connsiteY2" fmla="*/ 1059640 h 1059640"/>
                  <a:gd name="connsiteX3" fmla="*/ 377803 w 1120674"/>
                  <a:gd name="connsiteY3" fmla="*/ 114 h 1059640"/>
                  <a:gd name="connsiteX4" fmla="*/ 1120674 w 1120674"/>
                  <a:gd name="connsiteY4" fmla="*/ 1059640 h 1059640"/>
                  <a:gd name="connsiteX5" fmla="*/ 743335 w 1120674"/>
                  <a:gd name="connsiteY5" fmla="*/ 1059640 h 1059640"/>
                  <a:gd name="connsiteX6" fmla="*/ 188915 w 1120674"/>
                  <a:gd name="connsiteY6" fmla="*/ 269358 h 1059640"/>
                  <a:gd name="connsiteX7" fmla="*/ 377803 w 1120674"/>
                  <a:gd name="connsiteY7" fmla="*/ 114 h 1059640"/>
                  <a:gd name="connsiteX8" fmla="*/ 0 w 1120674"/>
                  <a:gd name="connsiteY8" fmla="*/ 74 h 1059640"/>
                  <a:gd name="connsiteX9" fmla="*/ 55 w 1120674"/>
                  <a:gd name="connsiteY9" fmla="*/ 75 h 1059640"/>
                  <a:gd name="connsiteX10" fmla="*/ 28 w 1120674"/>
                  <a:gd name="connsiteY10" fmla="*/ 114 h 1059640"/>
                  <a:gd name="connsiteX11" fmla="*/ 0 w 1120674"/>
                  <a:gd name="connsiteY11" fmla="*/ 74 h 1059640"/>
                  <a:gd name="connsiteX12" fmla="*/ 377723 w 1120674"/>
                  <a:gd name="connsiteY12" fmla="*/ 0 h 1059640"/>
                  <a:gd name="connsiteX13" fmla="*/ 377775 w 1120674"/>
                  <a:gd name="connsiteY13" fmla="*/ 75 h 1059640"/>
                  <a:gd name="connsiteX14" fmla="*/ 188915 w 1120674"/>
                  <a:gd name="connsiteY14" fmla="*/ 36 h 1059640"/>
                  <a:gd name="connsiteX15" fmla="*/ 377723 w 1120674"/>
                  <a:gd name="connsiteY15" fmla="*/ 0 h 1059640"/>
                  <a:gd name="connsiteX0" fmla="*/ 1120674 w 1120674"/>
                  <a:gd name="connsiteY0" fmla="*/ 1059640 h 1059640"/>
                  <a:gd name="connsiteX1" fmla="*/ 743335 w 1120674"/>
                  <a:gd name="connsiteY1" fmla="*/ 1059640 h 1059640"/>
                  <a:gd name="connsiteX2" fmla="*/ 1120674 w 1120674"/>
                  <a:gd name="connsiteY2" fmla="*/ 1059640 h 1059640"/>
                  <a:gd name="connsiteX3" fmla="*/ 377803 w 1120674"/>
                  <a:gd name="connsiteY3" fmla="*/ 114 h 1059640"/>
                  <a:gd name="connsiteX4" fmla="*/ 1120674 w 1120674"/>
                  <a:gd name="connsiteY4" fmla="*/ 1059640 h 1059640"/>
                  <a:gd name="connsiteX5" fmla="*/ 743335 w 1120674"/>
                  <a:gd name="connsiteY5" fmla="*/ 1059640 h 1059640"/>
                  <a:gd name="connsiteX6" fmla="*/ 188915 w 1120674"/>
                  <a:gd name="connsiteY6" fmla="*/ 269358 h 1059640"/>
                  <a:gd name="connsiteX7" fmla="*/ 377803 w 1120674"/>
                  <a:gd name="connsiteY7" fmla="*/ 114 h 1059640"/>
                  <a:gd name="connsiteX8" fmla="*/ 0 w 1120674"/>
                  <a:gd name="connsiteY8" fmla="*/ 74 h 1059640"/>
                  <a:gd name="connsiteX9" fmla="*/ 55 w 1120674"/>
                  <a:gd name="connsiteY9" fmla="*/ 75 h 1059640"/>
                  <a:gd name="connsiteX10" fmla="*/ 28 w 1120674"/>
                  <a:gd name="connsiteY10" fmla="*/ 114 h 1059640"/>
                  <a:gd name="connsiteX11" fmla="*/ 0 w 1120674"/>
                  <a:gd name="connsiteY11" fmla="*/ 74 h 1059640"/>
                  <a:gd name="connsiteX12" fmla="*/ 377723 w 1120674"/>
                  <a:gd name="connsiteY12" fmla="*/ 0 h 1059640"/>
                  <a:gd name="connsiteX13" fmla="*/ 377775 w 1120674"/>
                  <a:gd name="connsiteY13" fmla="*/ 75 h 1059640"/>
                  <a:gd name="connsiteX14" fmla="*/ 377723 w 1120674"/>
                  <a:gd name="connsiteY14" fmla="*/ 0 h 1059640"/>
                  <a:gd name="connsiteX0" fmla="*/ 1120646 w 1120646"/>
                  <a:gd name="connsiteY0" fmla="*/ 1059640 h 1059640"/>
                  <a:gd name="connsiteX1" fmla="*/ 743307 w 1120646"/>
                  <a:gd name="connsiteY1" fmla="*/ 1059640 h 1059640"/>
                  <a:gd name="connsiteX2" fmla="*/ 1120646 w 1120646"/>
                  <a:gd name="connsiteY2" fmla="*/ 1059640 h 1059640"/>
                  <a:gd name="connsiteX3" fmla="*/ 377775 w 1120646"/>
                  <a:gd name="connsiteY3" fmla="*/ 114 h 1059640"/>
                  <a:gd name="connsiteX4" fmla="*/ 1120646 w 1120646"/>
                  <a:gd name="connsiteY4" fmla="*/ 1059640 h 1059640"/>
                  <a:gd name="connsiteX5" fmla="*/ 743307 w 1120646"/>
                  <a:gd name="connsiteY5" fmla="*/ 1059640 h 1059640"/>
                  <a:gd name="connsiteX6" fmla="*/ 188887 w 1120646"/>
                  <a:gd name="connsiteY6" fmla="*/ 269358 h 1059640"/>
                  <a:gd name="connsiteX7" fmla="*/ 377775 w 1120646"/>
                  <a:gd name="connsiteY7" fmla="*/ 114 h 1059640"/>
                  <a:gd name="connsiteX8" fmla="*/ 0 w 1120646"/>
                  <a:gd name="connsiteY8" fmla="*/ 114 h 1059640"/>
                  <a:gd name="connsiteX9" fmla="*/ 27 w 1120646"/>
                  <a:gd name="connsiteY9" fmla="*/ 75 h 1059640"/>
                  <a:gd name="connsiteX10" fmla="*/ 0 w 1120646"/>
                  <a:gd name="connsiteY10" fmla="*/ 114 h 1059640"/>
                  <a:gd name="connsiteX11" fmla="*/ 377695 w 1120646"/>
                  <a:gd name="connsiteY11" fmla="*/ 0 h 1059640"/>
                  <a:gd name="connsiteX12" fmla="*/ 377747 w 1120646"/>
                  <a:gd name="connsiteY12" fmla="*/ 75 h 1059640"/>
                  <a:gd name="connsiteX13" fmla="*/ 377695 w 1120646"/>
                  <a:gd name="connsiteY13" fmla="*/ 0 h 1059640"/>
                  <a:gd name="connsiteX0" fmla="*/ 931759 w 931759"/>
                  <a:gd name="connsiteY0" fmla="*/ 1059640 h 1059640"/>
                  <a:gd name="connsiteX1" fmla="*/ 554420 w 931759"/>
                  <a:gd name="connsiteY1" fmla="*/ 1059640 h 1059640"/>
                  <a:gd name="connsiteX2" fmla="*/ 931759 w 931759"/>
                  <a:gd name="connsiteY2" fmla="*/ 1059640 h 1059640"/>
                  <a:gd name="connsiteX3" fmla="*/ 188888 w 931759"/>
                  <a:gd name="connsiteY3" fmla="*/ 114 h 1059640"/>
                  <a:gd name="connsiteX4" fmla="*/ 931759 w 931759"/>
                  <a:gd name="connsiteY4" fmla="*/ 1059640 h 1059640"/>
                  <a:gd name="connsiteX5" fmla="*/ 554420 w 931759"/>
                  <a:gd name="connsiteY5" fmla="*/ 1059640 h 1059640"/>
                  <a:gd name="connsiteX6" fmla="*/ 0 w 931759"/>
                  <a:gd name="connsiteY6" fmla="*/ 269358 h 1059640"/>
                  <a:gd name="connsiteX7" fmla="*/ 188888 w 931759"/>
                  <a:gd name="connsiteY7" fmla="*/ 114 h 1059640"/>
                  <a:gd name="connsiteX8" fmla="*/ 188808 w 931759"/>
                  <a:gd name="connsiteY8" fmla="*/ 0 h 1059640"/>
                  <a:gd name="connsiteX9" fmla="*/ 188860 w 931759"/>
                  <a:gd name="connsiteY9" fmla="*/ 75 h 1059640"/>
                  <a:gd name="connsiteX10" fmla="*/ 188808 w 931759"/>
                  <a:gd name="connsiteY10" fmla="*/ 0 h 10596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31759" h="1059640">
                    <a:moveTo>
                      <a:pt x="931759" y="1059640"/>
                    </a:moveTo>
                    <a:lnTo>
                      <a:pt x="554420" y="1059640"/>
                    </a:lnTo>
                    <a:lnTo>
                      <a:pt x="931759" y="1059640"/>
                    </a:lnTo>
                    <a:close/>
                    <a:moveTo>
                      <a:pt x="188888" y="114"/>
                    </a:moveTo>
                    <a:lnTo>
                      <a:pt x="931759" y="1059640"/>
                    </a:lnTo>
                    <a:lnTo>
                      <a:pt x="554420" y="1059640"/>
                    </a:lnTo>
                    <a:lnTo>
                      <a:pt x="0" y="269358"/>
                    </a:lnTo>
                    <a:lnTo>
                      <a:pt x="188888" y="114"/>
                    </a:lnTo>
                    <a:close/>
                    <a:moveTo>
                      <a:pt x="188808" y="0"/>
                    </a:moveTo>
                    <a:cubicBezTo>
                      <a:pt x="188825" y="25"/>
                      <a:pt x="188843" y="50"/>
                      <a:pt x="188860" y="75"/>
                    </a:cubicBezTo>
                    <a:cubicBezTo>
                      <a:pt x="188843" y="50"/>
                      <a:pt x="188825" y="25"/>
                      <a:pt x="188808" y="0"/>
                    </a:cubicBezTo>
                    <a:close/>
                  </a:path>
                </a:pathLst>
              </a:custGeom>
              <a:solidFill>
                <a:schemeClr val="tx2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</p:grpSp>
        <p:grpSp>
          <p:nvGrpSpPr>
            <p:cNvPr id="82" name="Gruppieren 81"/>
            <p:cNvGrpSpPr/>
            <p:nvPr userDrawn="1"/>
          </p:nvGrpSpPr>
          <p:grpSpPr>
            <a:xfrm>
              <a:off x="805344" y="6079748"/>
              <a:ext cx="911251" cy="1025605"/>
              <a:chOff x="805344" y="6079748"/>
              <a:chExt cx="911251" cy="1025605"/>
            </a:xfrm>
          </p:grpSpPr>
          <p:sp>
            <p:nvSpPr>
              <p:cNvPr id="83" name="Flussdiagramm: Daten 6"/>
              <p:cNvSpPr/>
              <p:nvPr userDrawn="1"/>
            </p:nvSpPr>
            <p:spPr>
              <a:xfrm rot="7500000" flipV="1">
                <a:off x="562101" y="6322991"/>
                <a:ext cx="1025603" cy="539118"/>
              </a:xfrm>
              <a:custGeom>
                <a:avLst/>
                <a:gdLst>
                  <a:gd name="connsiteX0" fmla="*/ 6779499 w 6779499"/>
                  <a:gd name="connsiteY0" fmla="*/ 0 h 542702"/>
                  <a:gd name="connsiteX1" fmla="*/ 6750112 w 6779499"/>
                  <a:gd name="connsiteY1" fmla="*/ 40353 h 542702"/>
                  <a:gd name="connsiteX2" fmla="*/ 6779499 w 6779499"/>
                  <a:gd name="connsiteY2" fmla="*/ 0 h 542702"/>
                  <a:gd name="connsiteX3" fmla="*/ 377295 w 6779499"/>
                  <a:gd name="connsiteY3" fmla="*/ 3988 h 542702"/>
                  <a:gd name="connsiteX4" fmla="*/ 572636 w 6779499"/>
                  <a:gd name="connsiteY4" fmla="*/ 542186 h 542702"/>
                  <a:gd name="connsiteX5" fmla="*/ 648517 w 6779499"/>
                  <a:gd name="connsiteY5" fmla="*/ 542118 h 542702"/>
                  <a:gd name="connsiteX6" fmla="*/ 1025603 w 6779499"/>
                  <a:gd name="connsiteY6" fmla="*/ 3584 h 542702"/>
                  <a:gd name="connsiteX7" fmla="*/ 377295 w 6779499"/>
                  <a:gd name="connsiteY7" fmla="*/ 3988 h 542702"/>
                  <a:gd name="connsiteX8" fmla="*/ 54 w 6779499"/>
                  <a:gd name="connsiteY8" fmla="*/ 542621 h 542702"/>
                  <a:gd name="connsiteX9" fmla="*/ 0 w 6779499"/>
                  <a:gd name="connsiteY9" fmla="*/ 542700 h 542702"/>
                  <a:gd name="connsiteX10" fmla="*/ 84 w 6779499"/>
                  <a:gd name="connsiteY10" fmla="*/ 542702 h 542702"/>
                  <a:gd name="connsiteX11" fmla="*/ 54 w 6779499"/>
                  <a:gd name="connsiteY11" fmla="*/ 542621 h 542702"/>
                  <a:gd name="connsiteX12" fmla="*/ 377052 w 6779499"/>
                  <a:gd name="connsiteY12" fmla="*/ 3988 h 542702"/>
                  <a:gd name="connsiteX13" fmla="*/ 188579 w 6779499"/>
                  <a:gd name="connsiteY13" fmla="*/ 273267 h 542702"/>
                  <a:gd name="connsiteX14" fmla="*/ 377211 w 6779499"/>
                  <a:gd name="connsiteY14" fmla="*/ 3987 h 542702"/>
                  <a:gd name="connsiteX15" fmla="*/ 377052 w 6779499"/>
                  <a:gd name="connsiteY15" fmla="*/ 3988 h 542702"/>
                  <a:gd name="connsiteX0" fmla="*/ 377295 w 1025603"/>
                  <a:gd name="connsiteY0" fmla="*/ 404 h 539118"/>
                  <a:gd name="connsiteX1" fmla="*/ 572636 w 1025603"/>
                  <a:gd name="connsiteY1" fmla="*/ 538602 h 539118"/>
                  <a:gd name="connsiteX2" fmla="*/ 648517 w 1025603"/>
                  <a:gd name="connsiteY2" fmla="*/ 538534 h 539118"/>
                  <a:gd name="connsiteX3" fmla="*/ 1025603 w 1025603"/>
                  <a:gd name="connsiteY3" fmla="*/ 0 h 539118"/>
                  <a:gd name="connsiteX4" fmla="*/ 377295 w 1025603"/>
                  <a:gd name="connsiteY4" fmla="*/ 404 h 539118"/>
                  <a:gd name="connsiteX5" fmla="*/ 54 w 1025603"/>
                  <a:gd name="connsiteY5" fmla="*/ 539037 h 539118"/>
                  <a:gd name="connsiteX6" fmla="*/ 0 w 1025603"/>
                  <a:gd name="connsiteY6" fmla="*/ 539116 h 539118"/>
                  <a:gd name="connsiteX7" fmla="*/ 84 w 1025603"/>
                  <a:gd name="connsiteY7" fmla="*/ 539118 h 539118"/>
                  <a:gd name="connsiteX8" fmla="*/ 54 w 1025603"/>
                  <a:gd name="connsiteY8" fmla="*/ 539037 h 539118"/>
                  <a:gd name="connsiteX9" fmla="*/ 377052 w 1025603"/>
                  <a:gd name="connsiteY9" fmla="*/ 404 h 539118"/>
                  <a:gd name="connsiteX10" fmla="*/ 188579 w 1025603"/>
                  <a:gd name="connsiteY10" fmla="*/ 269683 h 539118"/>
                  <a:gd name="connsiteX11" fmla="*/ 377211 w 1025603"/>
                  <a:gd name="connsiteY11" fmla="*/ 403 h 539118"/>
                  <a:gd name="connsiteX12" fmla="*/ 377052 w 1025603"/>
                  <a:gd name="connsiteY12" fmla="*/ 404 h 5391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025603" h="539118">
                    <a:moveTo>
                      <a:pt x="377295" y="404"/>
                    </a:moveTo>
                    <a:lnTo>
                      <a:pt x="572636" y="538602"/>
                    </a:lnTo>
                    <a:lnTo>
                      <a:pt x="648517" y="538534"/>
                    </a:lnTo>
                    <a:lnTo>
                      <a:pt x="1025603" y="0"/>
                    </a:lnTo>
                    <a:lnTo>
                      <a:pt x="377295" y="404"/>
                    </a:lnTo>
                    <a:close/>
                    <a:moveTo>
                      <a:pt x="54" y="539037"/>
                    </a:moveTo>
                    <a:cubicBezTo>
                      <a:pt x="36" y="539063"/>
                      <a:pt x="18" y="539090"/>
                      <a:pt x="0" y="539116"/>
                    </a:cubicBezTo>
                    <a:cubicBezTo>
                      <a:pt x="28" y="539117"/>
                      <a:pt x="56" y="539117"/>
                      <a:pt x="84" y="539118"/>
                    </a:cubicBezTo>
                    <a:lnTo>
                      <a:pt x="54" y="539037"/>
                    </a:lnTo>
                    <a:close/>
                    <a:moveTo>
                      <a:pt x="377052" y="404"/>
                    </a:moveTo>
                    <a:lnTo>
                      <a:pt x="188579" y="269683"/>
                    </a:lnTo>
                    <a:lnTo>
                      <a:pt x="377211" y="403"/>
                    </a:lnTo>
                    <a:lnTo>
                      <a:pt x="377052" y="404"/>
                    </a:ln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dirty="0"/>
              </a:p>
            </p:txBody>
          </p:sp>
          <p:sp>
            <p:nvSpPr>
              <p:cNvPr id="84" name="Flussdiagramm: Daten 6"/>
              <p:cNvSpPr/>
              <p:nvPr userDrawn="1"/>
            </p:nvSpPr>
            <p:spPr>
              <a:xfrm rot="14100000" flipH="1" flipV="1">
                <a:off x="934236" y="6322993"/>
                <a:ext cx="1025602" cy="539117"/>
              </a:xfrm>
              <a:custGeom>
                <a:avLst/>
                <a:gdLst/>
                <a:ahLst/>
                <a:cxnLst/>
                <a:rect l="l" t="t" r="r" b="b"/>
                <a:pathLst>
                  <a:path w="1025602" h="539117">
                    <a:moveTo>
                      <a:pt x="377297" y="404"/>
                    </a:moveTo>
                    <a:lnTo>
                      <a:pt x="1025602" y="0"/>
                    </a:lnTo>
                    <a:lnTo>
                      <a:pt x="648516" y="538535"/>
                    </a:lnTo>
                    <a:lnTo>
                      <a:pt x="572638" y="538603"/>
                    </a:lnTo>
                    <a:close/>
                    <a:moveTo>
                      <a:pt x="0" y="539117"/>
                    </a:moveTo>
                    <a:lnTo>
                      <a:pt x="57" y="539038"/>
                    </a:lnTo>
                    <a:lnTo>
                      <a:pt x="86" y="539117"/>
                    </a:lnTo>
                    <a:close/>
                    <a:moveTo>
                      <a:pt x="377053" y="404"/>
                    </a:moveTo>
                    <a:lnTo>
                      <a:pt x="377213" y="404"/>
                    </a:lnTo>
                    <a:lnTo>
                      <a:pt x="188581" y="269683"/>
                    </a:ln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dirty="0"/>
              </a:p>
            </p:txBody>
          </p:sp>
          <p:sp>
            <p:nvSpPr>
              <p:cNvPr id="85" name="Flussdiagramm: Daten 6"/>
              <p:cNvSpPr/>
              <p:nvPr userDrawn="1"/>
            </p:nvSpPr>
            <p:spPr>
              <a:xfrm rot="7500000" flipV="1">
                <a:off x="918665" y="6137807"/>
                <a:ext cx="572582" cy="538714"/>
              </a:xfrm>
              <a:custGeom>
                <a:avLst/>
                <a:gdLst/>
                <a:ahLst/>
                <a:cxnLst/>
                <a:rect l="l" t="t" r="r" b="b"/>
                <a:pathLst>
                  <a:path w="572582" h="538714">
                    <a:moveTo>
                      <a:pt x="188525" y="269280"/>
                    </a:moveTo>
                    <a:lnTo>
                      <a:pt x="0" y="538634"/>
                    </a:lnTo>
                    <a:lnTo>
                      <a:pt x="29" y="538714"/>
                    </a:lnTo>
                    <a:lnTo>
                      <a:pt x="572582" y="538199"/>
                    </a:lnTo>
                    <a:lnTo>
                      <a:pt x="377240" y="0"/>
                    </a:lnTo>
                    <a:lnTo>
                      <a:pt x="37715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dirty="0"/>
              </a:p>
            </p:txBody>
          </p:sp>
        </p:grpSp>
      </p:grpSp>
      <p:grpSp>
        <p:nvGrpSpPr>
          <p:cNvPr id="121" name="Gruppieren 120"/>
          <p:cNvGrpSpPr/>
          <p:nvPr userDrawn="1"/>
        </p:nvGrpSpPr>
        <p:grpSpPr>
          <a:xfrm>
            <a:off x="3535200" y="-217534"/>
            <a:ext cx="5608800" cy="3399300"/>
            <a:chOff x="5096181" y="-364099"/>
            <a:chExt cx="7116058" cy="5747957"/>
          </a:xfrm>
        </p:grpSpPr>
        <p:grpSp>
          <p:nvGrpSpPr>
            <p:cNvPr id="122" name="Gruppieren 121"/>
            <p:cNvGrpSpPr/>
            <p:nvPr userDrawn="1"/>
          </p:nvGrpSpPr>
          <p:grpSpPr>
            <a:xfrm>
              <a:off x="7412564" y="0"/>
              <a:ext cx="4799675" cy="5383858"/>
              <a:chOff x="7412564" y="0"/>
              <a:chExt cx="4799675" cy="5383858"/>
            </a:xfrm>
          </p:grpSpPr>
          <p:sp>
            <p:nvSpPr>
              <p:cNvPr id="147" name="Flussdiagramm: Daten 6"/>
              <p:cNvSpPr/>
              <p:nvPr userDrawn="1"/>
            </p:nvSpPr>
            <p:spPr>
              <a:xfrm rot="18300000" flipV="1">
                <a:off x="11138042" y="4789119"/>
                <a:ext cx="612864" cy="576614"/>
              </a:xfrm>
              <a:custGeom>
                <a:avLst/>
                <a:gdLst/>
                <a:ahLst/>
                <a:cxnLst/>
                <a:rect l="l" t="t" r="r" b="b"/>
                <a:pathLst>
                  <a:path w="668945" h="629378">
                    <a:moveTo>
                      <a:pt x="220252" y="314599"/>
                    </a:moveTo>
                    <a:lnTo>
                      <a:pt x="0" y="629286"/>
                    </a:lnTo>
                    <a:lnTo>
                      <a:pt x="33" y="629378"/>
                    </a:lnTo>
                    <a:lnTo>
                      <a:pt x="668945" y="628777"/>
                    </a:lnTo>
                    <a:lnTo>
                      <a:pt x="440728" y="0"/>
                    </a:lnTo>
                    <a:lnTo>
                      <a:pt x="440630" y="0"/>
                    </a:ln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dirty="0"/>
              </a:p>
            </p:txBody>
          </p:sp>
          <p:sp>
            <p:nvSpPr>
              <p:cNvPr id="148" name="Rechteck 64"/>
              <p:cNvSpPr/>
              <p:nvPr userDrawn="1"/>
            </p:nvSpPr>
            <p:spPr>
              <a:xfrm>
                <a:off x="7412564" y="0"/>
                <a:ext cx="4323966" cy="5163263"/>
              </a:xfrm>
              <a:custGeom>
                <a:avLst/>
                <a:gdLst/>
                <a:ahLst/>
                <a:cxnLst/>
                <a:rect l="l" t="t" r="r" b="b"/>
                <a:pathLst>
                  <a:path w="4323966" h="5163263">
                    <a:moveTo>
                      <a:pt x="3620052" y="5163123"/>
                    </a:moveTo>
                    <a:lnTo>
                      <a:pt x="3971956" y="5163193"/>
                    </a:lnTo>
                    <a:lnTo>
                      <a:pt x="3620150" y="5163263"/>
                    </a:lnTo>
                    <a:close/>
                    <a:moveTo>
                      <a:pt x="4323914" y="5163049"/>
                    </a:moveTo>
                    <a:lnTo>
                      <a:pt x="4323966" y="5163124"/>
                    </a:lnTo>
                    <a:lnTo>
                      <a:pt x="4323863" y="5163123"/>
                    </a:lnTo>
                    <a:close/>
                    <a:moveTo>
                      <a:pt x="0" y="0"/>
                    </a:moveTo>
                    <a:lnTo>
                      <a:pt x="701793" y="0"/>
                    </a:lnTo>
                    <a:lnTo>
                      <a:pt x="3971956" y="4661361"/>
                    </a:lnTo>
                    <a:lnTo>
                      <a:pt x="3620000" y="5163049"/>
                    </a:lnTo>
                    <a:close/>
                  </a:path>
                </a:pathLst>
              </a:custGeom>
              <a:solidFill>
                <a:schemeClr val="tx2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/>
                <a:endParaRPr lang="de-DE"/>
              </a:p>
            </p:txBody>
          </p:sp>
          <p:sp>
            <p:nvSpPr>
              <p:cNvPr id="149" name="Rechteck 70"/>
              <p:cNvSpPr/>
              <p:nvPr userDrawn="1"/>
            </p:nvSpPr>
            <p:spPr>
              <a:xfrm>
                <a:off x="11032510" y="3481511"/>
                <a:ext cx="1179729" cy="1681751"/>
              </a:xfrm>
              <a:custGeom>
                <a:avLst/>
                <a:gdLst/>
                <a:ahLst/>
                <a:cxnLst/>
                <a:rect l="l" t="t" r="r" b="b"/>
                <a:pathLst>
                  <a:path w="1179729" h="1681751">
                    <a:moveTo>
                      <a:pt x="703915" y="1681612"/>
                    </a:moveTo>
                    <a:lnTo>
                      <a:pt x="703816" y="1681751"/>
                    </a:lnTo>
                    <a:lnTo>
                      <a:pt x="352009" y="1681682"/>
                    </a:lnTo>
                    <a:close/>
                    <a:moveTo>
                      <a:pt x="51" y="1681538"/>
                    </a:moveTo>
                    <a:lnTo>
                      <a:pt x="103" y="1681611"/>
                    </a:lnTo>
                    <a:lnTo>
                      <a:pt x="0" y="1681612"/>
                    </a:lnTo>
                    <a:close/>
                    <a:moveTo>
                      <a:pt x="1179729" y="0"/>
                    </a:moveTo>
                    <a:lnTo>
                      <a:pt x="1179729" y="1002978"/>
                    </a:lnTo>
                    <a:lnTo>
                      <a:pt x="703966" y="1681538"/>
                    </a:lnTo>
                    <a:lnTo>
                      <a:pt x="352009" y="1179850"/>
                    </a:lnTo>
                    <a:close/>
                  </a:path>
                </a:pathLst>
              </a:custGeom>
              <a:solidFill>
                <a:schemeClr val="tx2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/>
                <a:endParaRPr lang="de-DE"/>
              </a:p>
            </p:txBody>
          </p:sp>
        </p:grpSp>
        <p:grpSp>
          <p:nvGrpSpPr>
            <p:cNvPr id="123" name="Gruppieren 122"/>
            <p:cNvGrpSpPr/>
            <p:nvPr userDrawn="1"/>
          </p:nvGrpSpPr>
          <p:grpSpPr>
            <a:xfrm>
              <a:off x="5096181" y="-364099"/>
              <a:ext cx="2182565" cy="2194247"/>
              <a:chOff x="5096181" y="-364099"/>
              <a:chExt cx="2182565" cy="2194247"/>
            </a:xfrm>
          </p:grpSpPr>
          <p:sp>
            <p:nvSpPr>
              <p:cNvPr id="144" name="Flussdiagramm: Daten 6"/>
              <p:cNvSpPr/>
              <p:nvPr userDrawn="1"/>
            </p:nvSpPr>
            <p:spPr>
              <a:xfrm rot="3300000" flipH="1" flipV="1">
                <a:off x="4287921" y="444161"/>
                <a:ext cx="2194247" cy="577727"/>
              </a:xfrm>
              <a:custGeom>
                <a:avLst/>
                <a:gdLst/>
                <a:ahLst/>
                <a:cxnLst/>
                <a:rect l="l" t="t" r="r" b="b"/>
                <a:pathLst>
                  <a:path w="2194247" h="577727">
                    <a:moveTo>
                      <a:pt x="403750" y="1115"/>
                    </a:moveTo>
                    <a:lnTo>
                      <a:pt x="201848" y="289338"/>
                    </a:lnTo>
                    <a:lnTo>
                      <a:pt x="403580" y="1115"/>
                    </a:lnTo>
                    <a:close/>
                    <a:moveTo>
                      <a:pt x="92" y="577727"/>
                    </a:moveTo>
                    <a:lnTo>
                      <a:pt x="0" y="577727"/>
                    </a:lnTo>
                    <a:lnTo>
                      <a:pt x="60" y="577643"/>
                    </a:lnTo>
                    <a:close/>
                    <a:moveTo>
                      <a:pt x="2194247" y="0"/>
                    </a:moveTo>
                    <a:lnTo>
                      <a:pt x="1790844" y="576119"/>
                    </a:lnTo>
                    <a:lnTo>
                      <a:pt x="612925" y="577177"/>
                    </a:lnTo>
                    <a:lnTo>
                      <a:pt x="403841" y="1115"/>
                    </a:lnTo>
                    <a:close/>
                  </a:path>
                </a:pathLst>
              </a:custGeom>
              <a:solidFill>
                <a:schemeClr val="tx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dirty="0"/>
              </a:p>
            </p:txBody>
          </p:sp>
          <p:sp>
            <p:nvSpPr>
              <p:cNvPr id="145" name="Flussdiagramm: Daten 6"/>
              <p:cNvSpPr/>
              <p:nvPr userDrawn="1"/>
            </p:nvSpPr>
            <p:spPr>
              <a:xfrm rot="18300000" flipV="1">
                <a:off x="5652464" y="1092046"/>
                <a:ext cx="612864" cy="576614"/>
              </a:xfrm>
              <a:custGeom>
                <a:avLst/>
                <a:gdLst/>
                <a:ahLst/>
                <a:cxnLst/>
                <a:rect l="l" t="t" r="r" b="b"/>
                <a:pathLst>
                  <a:path w="668945" h="629378">
                    <a:moveTo>
                      <a:pt x="220252" y="314599"/>
                    </a:moveTo>
                    <a:lnTo>
                      <a:pt x="0" y="629286"/>
                    </a:lnTo>
                    <a:lnTo>
                      <a:pt x="33" y="629378"/>
                    </a:lnTo>
                    <a:lnTo>
                      <a:pt x="668945" y="628777"/>
                    </a:lnTo>
                    <a:lnTo>
                      <a:pt x="440728" y="0"/>
                    </a:lnTo>
                    <a:lnTo>
                      <a:pt x="440630" y="0"/>
                    </a:lnTo>
                    <a:close/>
                  </a:path>
                </a:pathLst>
              </a:custGeom>
              <a:solidFill>
                <a:schemeClr val="tx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dirty="0"/>
              </a:p>
            </p:txBody>
          </p:sp>
          <p:sp>
            <p:nvSpPr>
              <p:cNvPr id="146" name="Rechteck 58"/>
              <p:cNvSpPr/>
              <p:nvPr userDrawn="1"/>
            </p:nvSpPr>
            <p:spPr>
              <a:xfrm>
                <a:off x="5546932" y="0"/>
                <a:ext cx="1731814" cy="1466188"/>
              </a:xfrm>
              <a:custGeom>
                <a:avLst/>
                <a:gdLst/>
                <a:ahLst/>
                <a:cxnLst/>
                <a:rect l="l" t="t" r="r" b="b"/>
                <a:pathLst>
                  <a:path w="1731814" h="1466188">
                    <a:moveTo>
                      <a:pt x="703915" y="1466049"/>
                    </a:moveTo>
                    <a:lnTo>
                      <a:pt x="703816" y="1466188"/>
                    </a:lnTo>
                    <a:lnTo>
                      <a:pt x="352009" y="1466120"/>
                    </a:lnTo>
                    <a:close/>
                    <a:moveTo>
                      <a:pt x="51" y="1465976"/>
                    </a:moveTo>
                    <a:lnTo>
                      <a:pt x="103" y="1466049"/>
                    </a:lnTo>
                    <a:lnTo>
                      <a:pt x="0" y="1466049"/>
                    </a:lnTo>
                    <a:close/>
                    <a:moveTo>
                      <a:pt x="1028502" y="0"/>
                    </a:moveTo>
                    <a:lnTo>
                      <a:pt x="1731814" y="0"/>
                    </a:lnTo>
                    <a:lnTo>
                      <a:pt x="703966" y="1465976"/>
                    </a:lnTo>
                    <a:lnTo>
                      <a:pt x="352009" y="964288"/>
                    </a:ln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/>
                <a:endParaRPr lang="de-DE"/>
              </a:p>
            </p:txBody>
          </p:sp>
        </p:grpSp>
        <p:grpSp>
          <p:nvGrpSpPr>
            <p:cNvPr id="124" name="Gruppieren 123"/>
            <p:cNvGrpSpPr/>
            <p:nvPr userDrawn="1"/>
          </p:nvGrpSpPr>
          <p:grpSpPr>
            <a:xfrm>
              <a:off x="6940642" y="0"/>
              <a:ext cx="2274153" cy="1470862"/>
              <a:chOff x="6940642" y="0"/>
              <a:chExt cx="2274153" cy="1470862"/>
            </a:xfrm>
          </p:grpSpPr>
          <p:sp>
            <p:nvSpPr>
              <p:cNvPr id="141" name="Flussdiagramm: Daten 6"/>
              <p:cNvSpPr/>
              <p:nvPr userDrawn="1"/>
            </p:nvSpPr>
            <p:spPr>
              <a:xfrm rot="18300000" flipV="1">
                <a:off x="7945440" y="1151680"/>
                <a:ext cx="328909" cy="309456"/>
              </a:xfrm>
              <a:custGeom>
                <a:avLst/>
                <a:gdLst/>
                <a:ahLst/>
                <a:cxnLst/>
                <a:rect l="l" t="t" r="r" b="b"/>
                <a:pathLst>
                  <a:path w="328909" h="309456">
                    <a:moveTo>
                      <a:pt x="108294" y="154684"/>
                    </a:moveTo>
                    <a:lnTo>
                      <a:pt x="0" y="309410"/>
                    </a:lnTo>
                    <a:lnTo>
                      <a:pt x="16" y="309456"/>
                    </a:lnTo>
                    <a:lnTo>
                      <a:pt x="328909" y="309160"/>
                    </a:lnTo>
                    <a:lnTo>
                      <a:pt x="216699" y="0"/>
                    </a:lnTo>
                    <a:lnTo>
                      <a:pt x="216651" y="0"/>
                    </a:lnTo>
                    <a:close/>
                  </a:path>
                </a:pathLst>
              </a:custGeom>
              <a:solidFill>
                <a:schemeClr val="accent1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dirty="0"/>
              </a:p>
            </p:txBody>
          </p:sp>
          <p:sp>
            <p:nvSpPr>
              <p:cNvPr id="142" name="Rechteck 61"/>
              <p:cNvSpPr/>
              <p:nvPr userDrawn="1"/>
            </p:nvSpPr>
            <p:spPr>
              <a:xfrm>
                <a:off x="6940642" y="0"/>
                <a:ext cx="1325990" cy="1352474"/>
              </a:xfrm>
              <a:custGeom>
                <a:avLst/>
                <a:gdLst/>
                <a:ahLst/>
                <a:cxnLst/>
                <a:rect l="l" t="t" r="r" b="b"/>
                <a:pathLst>
                  <a:path w="1325990" h="1352474">
                    <a:moveTo>
                      <a:pt x="948216" y="1352399"/>
                    </a:moveTo>
                    <a:lnTo>
                      <a:pt x="1137075" y="1352438"/>
                    </a:lnTo>
                    <a:lnTo>
                      <a:pt x="948268" y="1352474"/>
                    </a:lnTo>
                    <a:close/>
                    <a:moveTo>
                      <a:pt x="1325962" y="1352359"/>
                    </a:moveTo>
                    <a:lnTo>
                      <a:pt x="1325990" y="1352400"/>
                    </a:lnTo>
                    <a:lnTo>
                      <a:pt x="1325935" y="1352399"/>
                    </a:lnTo>
                    <a:close/>
                    <a:moveTo>
                      <a:pt x="0" y="0"/>
                    </a:moveTo>
                    <a:lnTo>
                      <a:pt x="377220" y="0"/>
                    </a:lnTo>
                    <a:lnTo>
                      <a:pt x="1137076" y="1083116"/>
                    </a:lnTo>
                    <a:lnTo>
                      <a:pt x="948188" y="1352360"/>
                    </a:ln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/>
                <a:endParaRPr lang="de-DE"/>
              </a:p>
            </p:txBody>
          </p:sp>
          <p:sp>
            <p:nvSpPr>
              <p:cNvPr id="143" name="Rechteck 62"/>
              <p:cNvSpPr/>
              <p:nvPr userDrawn="1"/>
            </p:nvSpPr>
            <p:spPr>
              <a:xfrm>
                <a:off x="7888805" y="0"/>
                <a:ext cx="1325990" cy="1352475"/>
              </a:xfrm>
              <a:custGeom>
                <a:avLst/>
                <a:gdLst/>
                <a:ahLst/>
                <a:cxnLst/>
                <a:rect l="l" t="t" r="r" b="b"/>
                <a:pathLst>
                  <a:path w="1325990" h="1352475">
                    <a:moveTo>
                      <a:pt x="377774" y="1352400"/>
                    </a:moveTo>
                    <a:lnTo>
                      <a:pt x="377722" y="1352475"/>
                    </a:lnTo>
                    <a:lnTo>
                      <a:pt x="188914" y="1352438"/>
                    </a:lnTo>
                    <a:close/>
                    <a:moveTo>
                      <a:pt x="26" y="1352361"/>
                    </a:moveTo>
                    <a:lnTo>
                      <a:pt x="55" y="1352400"/>
                    </a:lnTo>
                    <a:lnTo>
                      <a:pt x="0" y="1352400"/>
                    </a:lnTo>
                    <a:close/>
                    <a:moveTo>
                      <a:pt x="948771" y="0"/>
                    </a:moveTo>
                    <a:lnTo>
                      <a:pt x="1325990" y="0"/>
                    </a:lnTo>
                    <a:lnTo>
                      <a:pt x="377802" y="1352361"/>
                    </a:lnTo>
                    <a:lnTo>
                      <a:pt x="188914" y="1083117"/>
                    </a:lnTo>
                    <a:close/>
                  </a:path>
                </a:pathLst>
              </a:cu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/>
                <a:endParaRPr lang="de-DE"/>
              </a:p>
            </p:txBody>
          </p:sp>
        </p:grpSp>
        <p:grpSp>
          <p:nvGrpSpPr>
            <p:cNvPr id="125" name="Gruppieren 124"/>
            <p:cNvGrpSpPr/>
            <p:nvPr userDrawn="1"/>
          </p:nvGrpSpPr>
          <p:grpSpPr>
            <a:xfrm>
              <a:off x="9665525" y="0"/>
              <a:ext cx="2546714" cy="2285187"/>
              <a:chOff x="9665525" y="0"/>
              <a:chExt cx="2546714" cy="2285187"/>
            </a:xfrm>
          </p:grpSpPr>
          <p:sp>
            <p:nvSpPr>
              <p:cNvPr id="138" name="Flussdiagramm: Daten 6"/>
              <p:cNvSpPr/>
              <p:nvPr userDrawn="1"/>
            </p:nvSpPr>
            <p:spPr>
              <a:xfrm rot="18300000" flipV="1">
                <a:off x="11241275" y="1966005"/>
                <a:ext cx="328909" cy="309456"/>
              </a:xfrm>
              <a:custGeom>
                <a:avLst/>
                <a:gdLst/>
                <a:ahLst/>
                <a:cxnLst/>
                <a:rect l="l" t="t" r="r" b="b"/>
                <a:pathLst>
                  <a:path w="328909" h="309456">
                    <a:moveTo>
                      <a:pt x="108294" y="154684"/>
                    </a:moveTo>
                    <a:lnTo>
                      <a:pt x="0" y="309410"/>
                    </a:lnTo>
                    <a:lnTo>
                      <a:pt x="16" y="309456"/>
                    </a:lnTo>
                    <a:lnTo>
                      <a:pt x="328909" y="309160"/>
                    </a:lnTo>
                    <a:lnTo>
                      <a:pt x="216699" y="0"/>
                    </a:lnTo>
                    <a:lnTo>
                      <a:pt x="216651" y="0"/>
                    </a:lnTo>
                    <a:close/>
                  </a:path>
                </a:pathLst>
              </a:custGeom>
              <a:solidFill>
                <a:schemeClr val="tx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dirty="0"/>
              </a:p>
            </p:txBody>
          </p:sp>
          <p:sp>
            <p:nvSpPr>
              <p:cNvPr id="139" name="Rechteck 66"/>
              <p:cNvSpPr/>
              <p:nvPr userDrawn="1"/>
            </p:nvSpPr>
            <p:spPr>
              <a:xfrm>
                <a:off x="9665525" y="0"/>
                <a:ext cx="1896942" cy="2166799"/>
              </a:xfrm>
              <a:custGeom>
                <a:avLst/>
                <a:gdLst/>
                <a:ahLst/>
                <a:cxnLst/>
                <a:rect l="l" t="t" r="r" b="b"/>
                <a:pathLst>
                  <a:path w="1896942" h="2166799">
                    <a:moveTo>
                      <a:pt x="1519167" y="2166724"/>
                    </a:moveTo>
                    <a:lnTo>
                      <a:pt x="1708027" y="2166763"/>
                    </a:lnTo>
                    <a:lnTo>
                      <a:pt x="1519219" y="2166799"/>
                    </a:lnTo>
                    <a:close/>
                    <a:moveTo>
                      <a:pt x="1896914" y="2166684"/>
                    </a:moveTo>
                    <a:lnTo>
                      <a:pt x="1896942" y="2166725"/>
                    </a:lnTo>
                    <a:lnTo>
                      <a:pt x="1896887" y="2166724"/>
                    </a:lnTo>
                    <a:close/>
                    <a:moveTo>
                      <a:pt x="0" y="0"/>
                    </a:moveTo>
                    <a:lnTo>
                      <a:pt x="376883" y="0"/>
                    </a:lnTo>
                    <a:lnTo>
                      <a:pt x="1708027" y="1897441"/>
                    </a:lnTo>
                    <a:lnTo>
                      <a:pt x="1519139" y="2166685"/>
                    </a:lnTo>
                    <a:close/>
                  </a:path>
                </a:pathLst>
              </a:custGeom>
              <a:solidFill>
                <a:schemeClr val="tx2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/>
                <a:endParaRPr lang="de-DE"/>
              </a:p>
            </p:txBody>
          </p:sp>
          <p:sp>
            <p:nvSpPr>
              <p:cNvPr id="140" name="Rechteck 68"/>
              <p:cNvSpPr/>
              <p:nvPr userDrawn="1"/>
            </p:nvSpPr>
            <p:spPr>
              <a:xfrm>
                <a:off x="11184639" y="701962"/>
                <a:ext cx="1027600" cy="1464838"/>
              </a:xfrm>
              <a:custGeom>
                <a:avLst/>
                <a:gdLst/>
                <a:ahLst/>
                <a:cxnLst/>
                <a:rect l="l" t="t" r="r" b="b"/>
                <a:pathLst>
                  <a:path w="1027600" h="1464838">
                    <a:moveTo>
                      <a:pt x="377775" y="1464763"/>
                    </a:moveTo>
                    <a:lnTo>
                      <a:pt x="377723" y="1464838"/>
                    </a:lnTo>
                    <a:lnTo>
                      <a:pt x="188914" y="1464801"/>
                    </a:lnTo>
                    <a:close/>
                    <a:moveTo>
                      <a:pt x="27" y="1464723"/>
                    </a:moveTo>
                    <a:lnTo>
                      <a:pt x="55" y="1464763"/>
                    </a:lnTo>
                    <a:lnTo>
                      <a:pt x="0" y="1464763"/>
                    </a:lnTo>
                    <a:close/>
                    <a:moveTo>
                      <a:pt x="1027600" y="0"/>
                    </a:moveTo>
                    <a:lnTo>
                      <a:pt x="1027600" y="537945"/>
                    </a:lnTo>
                    <a:lnTo>
                      <a:pt x="377803" y="1464724"/>
                    </a:lnTo>
                    <a:lnTo>
                      <a:pt x="188915" y="1195480"/>
                    </a:lnTo>
                    <a:close/>
                  </a:path>
                </a:pathLst>
              </a:custGeom>
              <a:solidFill>
                <a:schemeClr val="tx2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/>
                <a:endParaRPr lang="de-DE"/>
              </a:p>
            </p:txBody>
          </p:sp>
        </p:grpSp>
        <p:grpSp>
          <p:nvGrpSpPr>
            <p:cNvPr id="126" name="Gruppieren 125"/>
            <p:cNvGrpSpPr/>
            <p:nvPr userDrawn="1"/>
          </p:nvGrpSpPr>
          <p:grpSpPr>
            <a:xfrm>
              <a:off x="8669764" y="0"/>
              <a:ext cx="3542475" cy="3590769"/>
              <a:chOff x="8669764" y="0"/>
              <a:chExt cx="3542475" cy="3590769"/>
            </a:xfrm>
          </p:grpSpPr>
          <p:sp>
            <p:nvSpPr>
              <p:cNvPr id="135" name="Flussdiagramm: Daten 6"/>
              <p:cNvSpPr/>
              <p:nvPr userDrawn="1"/>
            </p:nvSpPr>
            <p:spPr>
              <a:xfrm rot="18300000" flipV="1">
                <a:off x="11138042" y="2996030"/>
                <a:ext cx="612864" cy="576614"/>
              </a:xfrm>
              <a:custGeom>
                <a:avLst/>
                <a:gdLst/>
                <a:ahLst/>
                <a:cxnLst/>
                <a:rect l="l" t="t" r="r" b="b"/>
                <a:pathLst>
                  <a:path w="668945" h="629378">
                    <a:moveTo>
                      <a:pt x="220252" y="314599"/>
                    </a:moveTo>
                    <a:lnTo>
                      <a:pt x="0" y="629286"/>
                    </a:lnTo>
                    <a:lnTo>
                      <a:pt x="33" y="629378"/>
                    </a:lnTo>
                    <a:lnTo>
                      <a:pt x="668945" y="628777"/>
                    </a:lnTo>
                    <a:lnTo>
                      <a:pt x="440728" y="0"/>
                    </a:lnTo>
                    <a:lnTo>
                      <a:pt x="44063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dirty="0"/>
              </a:p>
            </p:txBody>
          </p:sp>
          <p:sp>
            <p:nvSpPr>
              <p:cNvPr id="136" name="Rechteck 65"/>
              <p:cNvSpPr/>
              <p:nvPr userDrawn="1"/>
            </p:nvSpPr>
            <p:spPr>
              <a:xfrm>
                <a:off x="8669764" y="0"/>
                <a:ext cx="3066766" cy="3370173"/>
              </a:xfrm>
              <a:custGeom>
                <a:avLst/>
                <a:gdLst/>
                <a:ahLst/>
                <a:cxnLst/>
                <a:rect l="l" t="t" r="r" b="b"/>
                <a:pathLst>
                  <a:path w="3066766" h="3370173">
                    <a:moveTo>
                      <a:pt x="2362852" y="3370034"/>
                    </a:moveTo>
                    <a:lnTo>
                      <a:pt x="2714756" y="3370104"/>
                    </a:lnTo>
                    <a:lnTo>
                      <a:pt x="2362950" y="3370173"/>
                    </a:lnTo>
                    <a:close/>
                    <a:moveTo>
                      <a:pt x="3066714" y="3369960"/>
                    </a:moveTo>
                    <a:lnTo>
                      <a:pt x="3066766" y="3370034"/>
                    </a:lnTo>
                    <a:lnTo>
                      <a:pt x="3066663" y="3370034"/>
                    </a:lnTo>
                    <a:close/>
                    <a:moveTo>
                      <a:pt x="0" y="0"/>
                    </a:moveTo>
                    <a:lnTo>
                      <a:pt x="702529" y="0"/>
                    </a:lnTo>
                    <a:lnTo>
                      <a:pt x="2714756" y="2868272"/>
                    </a:lnTo>
                    <a:lnTo>
                      <a:pt x="2362800" y="3369959"/>
                    </a:ln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/>
                <a:endParaRPr lang="de-DE"/>
              </a:p>
            </p:txBody>
          </p:sp>
          <p:sp>
            <p:nvSpPr>
              <p:cNvPr id="137" name="Rechteck 69"/>
              <p:cNvSpPr/>
              <p:nvPr userDrawn="1"/>
            </p:nvSpPr>
            <p:spPr>
              <a:xfrm>
                <a:off x="11032510" y="1688422"/>
                <a:ext cx="1179729" cy="1681750"/>
              </a:xfrm>
              <a:custGeom>
                <a:avLst/>
                <a:gdLst/>
                <a:ahLst/>
                <a:cxnLst/>
                <a:rect l="l" t="t" r="r" b="b"/>
                <a:pathLst>
                  <a:path w="1179729" h="1681750">
                    <a:moveTo>
                      <a:pt x="703915" y="1681611"/>
                    </a:moveTo>
                    <a:lnTo>
                      <a:pt x="703816" y="1681750"/>
                    </a:lnTo>
                    <a:lnTo>
                      <a:pt x="352009" y="1681681"/>
                    </a:lnTo>
                    <a:close/>
                    <a:moveTo>
                      <a:pt x="51" y="1681538"/>
                    </a:moveTo>
                    <a:lnTo>
                      <a:pt x="103" y="1681611"/>
                    </a:lnTo>
                    <a:lnTo>
                      <a:pt x="0" y="1681611"/>
                    </a:lnTo>
                    <a:close/>
                    <a:moveTo>
                      <a:pt x="1179729" y="0"/>
                    </a:moveTo>
                    <a:lnTo>
                      <a:pt x="1179729" y="1002977"/>
                    </a:lnTo>
                    <a:lnTo>
                      <a:pt x="703966" y="1681538"/>
                    </a:lnTo>
                    <a:lnTo>
                      <a:pt x="352009" y="1179850"/>
                    </a:ln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/>
                <a:endParaRPr lang="de-DE"/>
              </a:p>
            </p:txBody>
          </p:sp>
        </p:grpSp>
        <p:grpSp>
          <p:nvGrpSpPr>
            <p:cNvPr id="127" name="Gruppieren 126"/>
            <p:cNvGrpSpPr/>
            <p:nvPr userDrawn="1"/>
          </p:nvGrpSpPr>
          <p:grpSpPr>
            <a:xfrm>
              <a:off x="6077931" y="0"/>
              <a:ext cx="4126388" cy="2661475"/>
              <a:chOff x="6077931" y="0"/>
              <a:chExt cx="4126388" cy="2661475"/>
            </a:xfrm>
          </p:grpSpPr>
          <p:sp>
            <p:nvSpPr>
              <p:cNvPr id="132" name="Flussdiagramm: Daten 6"/>
              <p:cNvSpPr/>
              <p:nvPr userDrawn="1"/>
            </p:nvSpPr>
            <p:spPr>
              <a:xfrm rot="18300000" flipV="1">
                <a:off x="7894647" y="2066736"/>
                <a:ext cx="612864" cy="576614"/>
              </a:xfrm>
              <a:custGeom>
                <a:avLst/>
                <a:gdLst/>
                <a:ahLst/>
                <a:cxnLst/>
                <a:rect l="l" t="t" r="r" b="b"/>
                <a:pathLst>
                  <a:path w="668945" h="629378">
                    <a:moveTo>
                      <a:pt x="220252" y="314599"/>
                    </a:moveTo>
                    <a:lnTo>
                      <a:pt x="0" y="629286"/>
                    </a:lnTo>
                    <a:lnTo>
                      <a:pt x="33" y="629378"/>
                    </a:lnTo>
                    <a:lnTo>
                      <a:pt x="668945" y="628777"/>
                    </a:lnTo>
                    <a:lnTo>
                      <a:pt x="440728" y="0"/>
                    </a:lnTo>
                    <a:lnTo>
                      <a:pt x="440630" y="0"/>
                    </a:ln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dirty="0"/>
              </a:p>
            </p:txBody>
          </p:sp>
          <p:sp>
            <p:nvSpPr>
              <p:cNvPr id="133" name="Rechteck 59"/>
              <p:cNvSpPr/>
              <p:nvPr userDrawn="1"/>
            </p:nvSpPr>
            <p:spPr>
              <a:xfrm>
                <a:off x="6077931" y="0"/>
                <a:ext cx="2415205" cy="2440879"/>
              </a:xfrm>
              <a:custGeom>
                <a:avLst/>
                <a:gdLst/>
                <a:ahLst/>
                <a:cxnLst/>
                <a:rect l="l" t="t" r="r" b="b"/>
                <a:pathLst>
                  <a:path w="2415205" h="2440879">
                    <a:moveTo>
                      <a:pt x="1711291" y="2440740"/>
                    </a:moveTo>
                    <a:lnTo>
                      <a:pt x="2063195" y="2440810"/>
                    </a:lnTo>
                    <a:lnTo>
                      <a:pt x="1711388" y="2440879"/>
                    </a:lnTo>
                    <a:close/>
                    <a:moveTo>
                      <a:pt x="2415153" y="2440666"/>
                    </a:moveTo>
                    <a:lnTo>
                      <a:pt x="2415205" y="2440740"/>
                    </a:lnTo>
                    <a:lnTo>
                      <a:pt x="2415102" y="2440740"/>
                    </a:lnTo>
                    <a:close/>
                    <a:moveTo>
                      <a:pt x="0" y="0"/>
                    </a:moveTo>
                    <a:lnTo>
                      <a:pt x="702911" y="0"/>
                    </a:lnTo>
                    <a:lnTo>
                      <a:pt x="2063195" y="1938978"/>
                    </a:lnTo>
                    <a:lnTo>
                      <a:pt x="1711238" y="2440665"/>
                    </a:ln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/>
                <a:endParaRPr lang="de-DE"/>
              </a:p>
            </p:txBody>
          </p:sp>
          <p:sp>
            <p:nvSpPr>
              <p:cNvPr id="134" name="Rechteck 60"/>
              <p:cNvSpPr/>
              <p:nvPr userDrawn="1"/>
            </p:nvSpPr>
            <p:spPr>
              <a:xfrm>
                <a:off x="7789115" y="0"/>
                <a:ext cx="2415204" cy="2440878"/>
              </a:xfrm>
              <a:custGeom>
                <a:avLst/>
                <a:gdLst/>
                <a:ahLst/>
                <a:cxnLst/>
                <a:rect l="l" t="t" r="r" b="b"/>
                <a:pathLst>
                  <a:path w="2415204" h="2440878">
                    <a:moveTo>
                      <a:pt x="703915" y="2440739"/>
                    </a:moveTo>
                    <a:lnTo>
                      <a:pt x="703816" y="2440878"/>
                    </a:lnTo>
                    <a:lnTo>
                      <a:pt x="352009" y="2440809"/>
                    </a:lnTo>
                    <a:close/>
                    <a:moveTo>
                      <a:pt x="51" y="2440666"/>
                    </a:moveTo>
                    <a:lnTo>
                      <a:pt x="103" y="2440739"/>
                    </a:lnTo>
                    <a:lnTo>
                      <a:pt x="0" y="2440739"/>
                    </a:lnTo>
                    <a:close/>
                    <a:moveTo>
                      <a:pt x="1712292" y="0"/>
                    </a:moveTo>
                    <a:lnTo>
                      <a:pt x="2415204" y="0"/>
                    </a:lnTo>
                    <a:lnTo>
                      <a:pt x="703966" y="2440666"/>
                    </a:lnTo>
                    <a:lnTo>
                      <a:pt x="352009" y="1938978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/>
                <a:endParaRPr lang="de-DE"/>
              </a:p>
            </p:txBody>
          </p:sp>
        </p:grpSp>
        <p:grpSp>
          <p:nvGrpSpPr>
            <p:cNvPr id="128" name="Gruppieren 127"/>
            <p:cNvGrpSpPr/>
            <p:nvPr userDrawn="1"/>
          </p:nvGrpSpPr>
          <p:grpSpPr>
            <a:xfrm>
              <a:off x="7411824" y="0"/>
              <a:ext cx="3795010" cy="2425160"/>
              <a:chOff x="7411824" y="0"/>
              <a:chExt cx="3795010" cy="2425160"/>
            </a:xfrm>
          </p:grpSpPr>
          <p:sp>
            <p:nvSpPr>
              <p:cNvPr id="129" name="Flussdiagramm: Daten 6"/>
              <p:cNvSpPr/>
              <p:nvPr userDrawn="1"/>
            </p:nvSpPr>
            <p:spPr>
              <a:xfrm rot="18300000" flipV="1">
                <a:off x="9062851" y="1830421"/>
                <a:ext cx="612864" cy="576614"/>
              </a:xfrm>
              <a:custGeom>
                <a:avLst/>
                <a:gdLst/>
                <a:ahLst/>
                <a:cxnLst/>
                <a:rect l="l" t="t" r="r" b="b"/>
                <a:pathLst>
                  <a:path w="668945" h="629378">
                    <a:moveTo>
                      <a:pt x="220252" y="314599"/>
                    </a:moveTo>
                    <a:lnTo>
                      <a:pt x="0" y="629286"/>
                    </a:lnTo>
                    <a:lnTo>
                      <a:pt x="33" y="629378"/>
                    </a:lnTo>
                    <a:lnTo>
                      <a:pt x="668945" y="628777"/>
                    </a:lnTo>
                    <a:lnTo>
                      <a:pt x="440728" y="0"/>
                    </a:lnTo>
                    <a:lnTo>
                      <a:pt x="440630" y="0"/>
                    </a:lnTo>
                    <a:close/>
                  </a:path>
                </a:pathLst>
              </a:custGeom>
              <a:solidFill>
                <a:schemeClr val="tx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dirty="0"/>
              </a:p>
            </p:txBody>
          </p:sp>
          <p:sp>
            <p:nvSpPr>
              <p:cNvPr id="130" name="Rechteck 63"/>
              <p:cNvSpPr/>
              <p:nvPr userDrawn="1"/>
            </p:nvSpPr>
            <p:spPr>
              <a:xfrm>
                <a:off x="7411824" y="0"/>
                <a:ext cx="2249515" cy="2204564"/>
              </a:xfrm>
              <a:custGeom>
                <a:avLst/>
                <a:gdLst/>
                <a:ahLst/>
                <a:cxnLst/>
                <a:rect l="l" t="t" r="r" b="b"/>
                <a:pathLst>
                  <a:path w="2249515" h="2204564">
                    <a:moveTo>
                      <a:pt x="1545601" y="2204425"/>
                    </a:moveTo>
                    <a:lnTo>
                      <a:pt x="1897505" y="2204495"/>
                    </a:lnTo>
                    <a:lnTo>
                      <a:pt x="1545698" y="2204564"/>
                    </a:lnTo>
                    <a:close/>
                    <a:moveTo>
                      <a:pt x="2249463" y="2204351"/>
                    </a:moveTo>
                    <a:lnTo>
                      <a:pt x="2249515" y="2204425"/>
                    </a:lnTo>
                    <a:lnTo>
                      <a:pt x="2249412" y="2204425"/>
                    </a:lnTo>
                    <a:close/>
                    <a:moveTo>
                      <a:pt x="0" y="0"/>
                    </a:moveTo>
                    <a:lnTo>
                      <a:pt x="703008" y="0"/>
                    </a:lnTo>
                    <a:lnTo>
                      <a:pt x="1897505" y="1702663"/>
                    </a:lnTo>
                    <a:lnTo>
                      <a:pt x="1545549" y="2204350"/>
                    </a:ln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/>
                <a:endParaRPr lang="de-DE"/>
              </a:p>
            </p:txBody>
          </p:sp>
          <p:sp>
            <p:nvSpPr>
              <p:cNvPr id="131" name="Rechteck 67"/>
              <p:cNvSpPr/>
              <p:nvPr userDrawn="1"/>
            </p:nvSpPr>
            <p:spPr>
              <a:xfrm>
                <a:off x="8957319" y="0"/>
                <a:ext cx="2249515" cy="2204563"/>
              </a:xfrm>
              <a:custGeom>
                <a:avLst/>
                <a:gdLst/>
                <a:ahLst/>
                <a:cxnLst/>
                <a:rect l="l" t="t" r="r" b="b"/>
                <a:pathLst>
                  <a:path w="2249515" h="2204563">
                    <a:moveTo>
                      <a:pt x="703915" y="2204424"/>
                    </a:moveTo>
                    <a:lnTo>
                      <a:pt x="703817" y="2204563"/>
                    </a:lnTo>
                    <a:lnTo>
                      <a:pt x="352009" y="2204494"/>
                    </a:lnTo>
                    <a:close/>
                    <a:moveTo>
                      <a:pt x="51" y="2204351"/>
                    </a:moveTo>
                    <a:lnTo>
                      <a:pt x="103" y="2204424"/>
                    </a:lnTo>
                    <a:lnTo>
                      <a:pt x="0" y="2204424"/>
                    </a:lnTo>
                    <a:close/>
                    <a:moveTo>
                      <a:pt x="1546507" y="0"/>
                    </a:moveTo>
                    <a:lnTo>
                      <a:pt x="2249515" y="0"/>
                    </a:lnTo>
                    <a:lnTo>
                      <a:pt x="703966" y="2204351"/>
                    </a:lnTo>
                    <a:lnTo>
                      <a:pt x="352009" y="1702663"/>
                    </a:lnTo>
                    <a:close/>
                  </a:path>
                </a:pathLst>
              </a:custGeom>
              <a:solidFill>
                <a:schemeClr val="tx2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/>
                <a:endParaRPr lang="de-DE"/>
              </a:p>
            </p:txBody>
          </p:sp>
        </p:grpSp>
      </p:grpSp>
      <p:sp>
        <p:nvSpPr>
          <p:cNvPr id="10" name="Titel 1"/>
          <p:cNvSpPr>
            <a:spLocks noGrp="1"/>
          </p:cNvSpPr>
          <p:nvPr>
            <p:ph type="title" hasCustomPrompt="1"/>
          </p:nvPr>
        </p:nvSpPr>
        <p:spPr>
          <a:xfrm>
            <a:off x="783384" y="2"/>
            <a:ext cx="7577234" cy="2806081"/>
          </a:xfrm>
        </p:spPr>
        <p:txBody>
          <a:bodyPr rIns="2520000" anchor="b" anchorCtr="0">
            <a:noAutofit/>
          </a:bodyPr>
          <a:lstStyle>
            <a:lvl1pPr algn="l">
              <a:lnSpc>
                <a:spcPct val="80000"/>
              </a:lnSpc>
              <a:defRPr sz="7000" b="0" cap="all">
                <a:solidFill>
                  <a:schemeClr val="accent1"/>
                </a:solidFill>
                <a:latin typeface="Bebas Neue" pitchFamily="34" charset="0"/>
              </a:defRPr>
            </a:lvl1pPr>
          </a:lstStyle>
          <a:p>
            <a:r>
              <a:rPr lang="de-DE" dirty="0" smtClean="0"/>
              <a:t>FREE POWERPOINT</a:t>
            </a:r>
            <a:br>
              <a:rPr lang="de-DE" dirty="0" smtClean="0"/>
            </a:br>
            <a:r>
              <a:rPr lang="de-DE" dirty="0" smtClean="0"/>
              <a:t>TEMPLATE</a:t>
            </a:r>
            <a:endParaRPr lang="en-US" dirty="0"/>
          </a:p>
        </p:txBody>
      </p:sp>
      <p:sp>
        <p:nvSpPr>
          <p:cNvPr id="11" name="Textplatzhalter 2"/>
          <p:cNvSpPr>
            <a:spLocks noGrp="1"/>
          </p:cNvSpPr>
          <p:nvPr>
            <p:ph type="body" idx="1" hasCustomPrompt="1"/>
          </p:nvPr>
        </p:nvSpPr>
        <p:spPr>
          <a:xfrm>
            <a:off x="783384" y="2806083"/>
            <a:ext cx="7577234" cy="1546319"/>
          </a:xfrm>
          <a:prstGeom prst="rect">
            <a:avLst/>
          </a:prstGeom>
        </p:spPr>
        <p:txBody>
          <a:bodyPr rIns="3600000" anchor="t" anchorCtr="0"/>
          <a:lstStyle>
            <a:lvl1pPr marL="0" indent="0">
              <a:lnSpc>
                <a:spcPct val="80000"/>
              </a:lnSpc>
              <a:buNone/>
              <a:defRPr sz="320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dirty="0" smtClean="0"/>
              <a:t>PRESENTATIONLOAD</a:t>
            </a:r>
          </a:p>
        </p:txBody>
      </p:sp>
    </p:spTree>
    <p:extLst>
      <p:ext uri="{BB962C8B-B14F-4D97-AF65-F5344CB8AC3E}">
        <p14:creationId xmlns="" xmlns:p14="http://schemas.microsoft.com/office/powerpoint/2010/main" val="174920051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PERAT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Titel 1"/>
          <p:cNvSpPr>
            <a:spLocks noGrp="1"/>
          </p:cNvSpPr>
          <p:nvPr>
            <p:ph type="title" hasCustomPrompt="1"/>
          </p:nvPr>
        </p:nvSpPr>
        <p:spPr>
          <a:xfrm>
            <a:off x="805465" y="754594"/>
            <a:ext cx="5940773" cy="1282382"/>
          </a:xfrm>
        </p:spPr>
        <p:txBody>
          <a:bodyPr tIns="0" anchor="b" anchorCtr="0">
            <a:noAutofit/>
          </a:bodyPr>
          <a:lstStyle>
            <a:lvl1pPr algn="l">
              <a:lnSpc>
                <a:spcPct val="80000"/>
              </a:lnSpc>
              <a:defRPr sz="5400" b="0" cap="none" baseline="0">
                <a:solidFill>
                  <a:schemeClr val="accent1">
                    <a:lumMod val="50000"/>
                  </a:schemeClr>
                </a:solidFill>
                <a:latin typeface="Bebas Neue" panose="020B0506020202020201" pitchFamily="34" charset="0"/>
              </a:defRPr>
            </a:lvl1pPr>
          </a:lstStyle>
          <a:p>
            <a:r>
              <a:rPr lang="de-DE" dirty="0" smtClean="0"/>
              <a:t>Free PowerPoint</a:t>
            </a:r>
            <a:br>
              <a:rPr lang="de-DE" dirty="0" smtClean="0"/>
            </a:br>
            <a:r>
              <a:rPr lang="de-DE" dirty="0" smtClean="0"/>
              <a:t>Template</a:t>
            </a:r>
            <a:endParaRPr lang="en-US" dirty="0"/>
          </a:p>
        </p:txBody>
      </p:sp>
      <p:sp>
        <p:nvSpPr>
          <p:cNvPr id="43" name="Textplatzhalter 2"/>
          <p:cNvSpPr>
            <a:spLocks noGrp="1"/>
          </p:cNvSpPr>
          <p:nvPr>
            <p:ph type="body" idx="1" hasCustomPrompt="1"/>
          </p:nvPr>
        </p:nvSpPr>
        <p:spPr>
          <a:xfrm>
            <a:off x="805467" y="2036975"/>
            <a:ext cx="5940773" cy="499500"/>
          </a:xfrm>
          <a:prstGeom prst="rect">
            <a:avLst/>
          </a:prstGeom>
        </p:spPr>
        <p:txBody>
          <a:bodyPr anchor="t" anchorCtr="0"/>
          <a:lstStyle>
            <a:lvl1pPr marL="0" marR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Wingdings" panose="05000000000000000000" pitchFamily="2" charset="2"/>
              <a:buNone/>
              <a:tabLst/>
              <a:defRPr sz="2400">
                <a:solidFill>
                  <a:schemeClr val="tx1">
                    <a:lumMod val="50000"/>
                    <a:lumOff val="50000"/>
                  </a:schemeClr>
                </a:solidFill>
                <a:latin typeface="Calibri Light" panose="020F0302020204030204" pitchFamily="34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lang="de-DE" dirty="0" smtClean="0"/>
              <a:t>PRESENTATIONLOAD</a:t>
            </a:r>
          </a:p>
          <a:p>
            <a:pPr lvl="0"/>
            <a:endParaRPr lang="de-DE" dirty="0" smtClean="0"/>
          </a:p>
        </p:txBody>
      </p:sp>
      <p:grpSp>
        <p:nvGrpSpPr>
          <p:cNvPr id="50" name="Gruppieren 49"/>
          <p:cNvGrpSpPr/>
          <p:nvPr userDrawn="1"/>
        </p:nvGrpSpPr>
        <p:grpSpPr>
          <a:xfrm>
            <a:off x="3531022" y="2434104"/>
            <a:ext cx="5612981" cy="2709398"/>
            <a:chOff x="6577432" y="3245471"/>
            <a:chExt cx="5612981" cy="3612530"/>
          </a:xfrm>
        </p:grpSpPr>
        <p:grpSp>
          <p:nvGrpSpPr>
            <p:cNvPr id="51" name="Gruppieren 50"/>
            <p:cNvGrpSpPr/>
            <p:nvPr userDrawn="1"/>
          </p:nvGrpSpPr>
          <p:grpSpPr>
            <a:xfrm>
              <a:off x="7593020" y="3245471"/>
              <a:ext cx="4597393" cy="3612530"/>
              <a:chOff x="7593020" y="3245471"/>
              <a:chExt cx="4597393" cy="3612530"/>
            </a:xfrm>
          </p:grpSpPr>
          <p:sp>
            <p:nvSpPr>
              <p:cNvPr id="60" name="Flussdiagramm: Daten 6"/>
              <p:cNvSpPr/>
              <p:nvPr userDrawn="1"/>
            </p:nvSpPr>
            <p:spPr>
              <a:xfrm rot="14100000" flipH="1" flipV="1">
                <a:off x="10072040" y="3265255"/>
                <a:ext cx="668945" cy="629378"/>
              </a:xfrm>
              <a:custGeom>
                <a:avLst/>
                <a:gdLst/>
                <a:ahLst/>
                <a:cxnLst/>
                <a:rect l="l" t="t" r="r" b="b"/>
                <a:pathLst>
                  <a:path w="668945" h="629378">
                    <a:moveTo>
                      <a:pt x="220252" y="314599"/>
                    </a:moveTo>
                    <a:lnTo>
                      <a:pt x="0" y="629286"/>
                    </a:lnTo>
                    <a:lnTo>
                      <a:pt x="33" y="629378"/>
                    </a:lnTo>
                    <a:lnTo>
                      <a:pt x="668945" y="628777"/>
                    </a:lnTo>
                    <a:lnTo>
                      <a:pt x="440728" y="0"/>
                    </a:lnTo>
                    <a:lnTo>
                      <a:pt x="440630" y="0"/>
                    </a:ln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/>
                <a:endParaRPr lang="de-DE" dirty="0"/>
              </a:p>
            </p:txBody>
          </p:sp>
          <p:sp>
            <p:nvSpPr>
              <p:cNvPr id="61" name="Rechteck 4"/>
              <p:cNvSpPr/>
              <p:nvPr userDrawn="1"/>
            </p:nvSpPr>
            <p:spPr>
              <a:xfrm>
                <a:off x="9956851" y="3486255"/>
                <a:ext cx="2233562" cy="3183919"/>
              </a:xfrm>
              <a:custGeom>
                <a:avLst/>
                <a:gdLst/>
                <a:ahLst/>
                <a:cxnLst/>
                <a:rect l="l" t="t" r="r" b="b"/>
                <a:pathLst>
                  <a:path w="2233562" h="3183919">
                    <a:moveTo>
                      <a:pt x="768385" y="232"/>
                    </a:moveTo>
                    <a:lnTo>
                      <a:pt x="2233562" y="2089951"/>
                    </a:lnTo>
                    <a:lnTo>
                      <a:pt x="2233562" y="3183919"/>
                    </a:lnTo>
                    <a:lnTo>
                      <a:pt x="384221" y="547828"/>
                    </a:lnTo>
                    <a:close/>
                    <a:moveTo>
                      <a:pt x="0" y="152"/>
                    </a:moveTo>
                    <a:lnTo>
                      <a:pt x="113" y="152"/>
                    </a:lnTo>
                    <a:lnTo>
                      <a:pt x="56" y="232"/>
                    </a:lnTo>
                    <a:close/>
                    <a:moveTo>
                      <a:pt x="768221" y="0"/>
                    </a:moveTo>
                    <a:lnTo>
                      <a:pt x="768328" y="152"/>
                    </a:lnTo>
                    <a:lnTo>
                      <a:pt x="384220" y="75"/>
                    </a:lnTo>
                    <a:close/>
                  </a:path>
                </a:pathLst>
              </a:custGeom>
              <a:solidFill>
                <a:schemeClr val="tx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/>
                <a:endParaRPr lang="de-DE"/>
              </a:p>
            </p:txBody>
          </p:sp>
          <p:sp>
            <p:nvSpPr>
              <p:cNvPr id="62" name="Rechteck 90"/>
              <p:cNvSpPr/>
              <p:nvPr userDrawn="1"/>
            </p:nvSpPr>
            <p:spPr>
              <a:xfrm>
                <a:off x="7593020" y="3486254"/>
                <a:ext cx="3132274" cy="3371747"/>
              </a:xfrm>
              <a:custGeom>
                <a:avLst/>
                <a:gdLst/>
                <a:ahLst/>
                <a:cxnLst/>
                <a:rect l="l" t="t" r="r" b="b"/>
                <a:pathLst>
                  <a:path w="3132274" h="3371747">
                    <a:moveTo>
                      <a:pt x="2363890" y="233"/>
                    </a:moveTo>
                    <a:lnTo>
                      <a:pt x="2748053" y="547829"/>
                    </a:lnTo>
                    <a:lnTo>
                      <a:pt x="766942" y="3371747"/>
                    </a:lnTo>
                    <a:lnTo>
                      <a:pt x="0" y="3371747"/>
                    </a:lnTo>
                    <a:close/>
                    <a:moveTo>
                      <a:pt x="3132274" y="152"/>
                    </a:moveTo>
                    <a:lnTo>
                      <a:pt x="3132217" y="233"/>
                    </a:lnTo>
                    <a:lnTo>
                      <a:pt x="3132161" y="152"/>
                    </a:lnTo>
                    <a:close/>
                    <a:moveTo>
                      <a:pt x="2364053" y="0"/>
                    </a:moveTo>
                    <a:lnTo>
                      <a:pt x="2748053" y="76"/>
                    </a:lnTo>
                    <a:lnTo>
                      <a:pt x="2363946" y="152"/>
                    </a:lnTo>
                    <a:close/>
                  </a:path>
                </a:pathLst>
              </a:custGeom>
              <a:solidFill>
                <a:schemeClr val="tx2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/>
                <a:endParaRPr lang="de-DE"/>
              </a:p>
            </p:txBody>
          </p:sp>
        </p:grpSp>
        <p:grpSp>
          <p:nvGrpSpPr>
            <p:cNvPr id="52" name="Gruppieren 51"/>
            <p:cNvGrpSpPr/>
            <p:nvPr userDrawn="1"/>
          </p:nvGrpSpPr>
          <p:grpSpPr>
            <a:xfrm>
              <a:off x="6577432" y="5180674"/>
              <a:ext cx="2563671" cy="1677327"/>
              <a:chOff x="6577432" y="5180674"/>
              <a:chExt cx="2563671" cy="1677327"/>
            </a:xfrm>
          </p:grpSpPr>
          <p:sp>
            <p:nvSpPr>
              <p:cNvPr id="57" name="Flussdiagramm: Daten 6"/>
              <p:cNvSpPr/>
              <p:nvPr userDrawn="1"/>
            </p:nvSpPr>
            <p:spPr>
              <a:xfrm rot="14100000" flipH="1" flipV="1">
                <a:off x="7726988" y="5190401"/>
                <a:ext cx="328909" cy="309456"/>
              </a:xfrm>
              <a:custGeom>
                <a:avLst/>
                <a:gdLst/>
                <a:ahLst/>
                <a:cxnLst/>
                <a:rect l="l" t="t" r="r" b="b"/>
                <a:pathLst>
                  <a:path w="328909" h="309456">
                    <a:moveTo>
                      <a:pt x="108294" y="154684"/>
                    </a:moveTo>
                    <a:lnTo>
                      <a:pt x="0" y="309410"/>
                    </a:lnTo>
                    <a:lnTo>
                      <a:pt x="16" y="309456"/>
                    </a:lnTo>
                    <a:lnTo>
                      <a:pt x="328909" y="309160"/>
                    </a:lnTo>
                    <a:lnTo>
                      <a:pt x="216699" y="0"/>
                    </a:lnTo>
                    <a:lnTo>
                      <a:pt x="216651" y="0"/>
                    </a:lnTo>
                    <a:close/>
                  </a:path>
                </a:pathLst>
              </a:custGeom>
              <a:solidFill>
                <a:schemeClr val="tx2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/>
                <a:endParaRPr lang="de-DE" dirty="0"/>
              </a:p>
            </p:txBody>
          </p:sp>
          <p:sp>
            <p:nvSpPr>
              <p:cNvPr id="58" name="Rechteck 89"/>
              <p:cNvSpPr/>
              <p:nvPr userDrawn="1"/>
            </p:nvSpPr>
            <p:spPr>
              <a:xfrm>
                <a:off x="7670354" y="5299062"/>
                <a:ext cx="1470749" cy="1558938"/>
              </a:xfrm>
              <a:custGeom>
                <a:avLst/>
                <a:gdLst/>
                <a:ahLst/>
                <a:cxnLst/>
                <a:rect l="l" t="t" r="r" b="b"/>
                <a:pathLst>
                  <a:path w="1470749" h="1558938">
                    <a:moveTo>
                      <a:pt x="377802" y="114"/>
                    </a:moveTo>
                    <a:lnTo>
                      <a:pt x="1470749" y="1558938"/>
                    </a:lnTo>
                    <a:lnTo>
                      <a:pt x="1093614" y="1558938"/>
                    </a:lnTo>
                    <a:lnTo>
                      <a:pt x="188914" y="269358"/>
                    </a:lnTo>
                    <a:close/>
                    <a:moveTo>
                      <a:pt x="0" y="75"/>
                    </a:moveTo>
                    <a:lnTo>
                      <a:pt x="55" y="75"/>
                    </a:lnTo>
                    <a:lnTo>
                      <a:pt x="26" y="115"/>
                    </a:lnTo>
                    <a:close/>
                    <a:moveTo>
                      <a:pt x="377722" y="0"/>
                    </a:moveTo>
                    <a:lnTo>
                      <a:pt x="377774" y="75"/>
                    </a:lnTo>
                    <a:lnTo>
                      <a:pt x="188914" y="37"/>
                    </a:lnTo>
                    <a:close/>
                  </a:path>
                </a:pathLst>
              </a:custGeom>
              <a:solidFill>
                <a:schemeClr val="tx2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/>
                <a:endParaRPr lang="de-DE"/>
              </a:p>
            </p:txBody>
          </p:sp>
          <p:sp>
            <p:nvSpPr>
              <p:cNvPr id="59" name="Rechteck 91"/>
              <p:cNvSpPr/>
              <p:nvPr userDrawn="1"/>
            </p:nvSpPr>
            <p:spPr>
              <a:xfrm>
                <a:off x="6577432" y="5299064"/>
                <a:ext cx="1470748" cy="1558937"/>
              </a:xfrm>
              <a:custGeom>
                <a:avLst/>
                <a:gdLst/>
                <a:ahLst/>
                <a:cxnLst/>
                <a:rect l="l" t="t" r="r" b="b"/>
                <a:pathLst>
                  <a:path w="1470748" h="1558937">
                    <a:moveTo>
                      <a:pt x="1092946" y="114"/>
                    </a:moveTo>
                    <a:lnTo>
                      <a:pt x="1281834" y="269358"/>
                    </a:lnTo>
                    <a:lnTo>
                      <a:pt x="377134" y="1558937"/>
                    </a:lnTo>
                    <a:lnTo>
                      <a:pt x="0" y="1558937"/>
                    </a:lnTo>
                    <a:close/>
                    <a:moveTo>
                      <a:pt x="1470748" y="75"/>
                    </a:moveTo>
                    <a:lnTo>
                      <a:pt x="1470720" y="115"/>
                    </a:lnTo>
                    <a:lnTo>
                      <a:pt x="1470693" y="75"/>
                    </a:lnTo>
                    <a:close/>
                    <a:moveTo>
                      <a:pt x="1093026" y="0"/>
                    </a:moveTo>
                    <a:lnTo>
                      <a:pt x="1281833" y="37"/>
                    </a:lnTo>
                    <a:lnTo>
                      <a:pt x="1092974" y="75"/>
                    </a:lnTo>
                    <a:close/>
                  </a:path>
                </a:pathLst>
              </a:custGeom>
              <a:solidFill>
                <a:schemeClr val="tx2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/>
                <a:endParaRPr lang="de-DE"/>
              </a:p>
            </p:txBody>
          </p:sp>
        </p:grpSp>
        <p:grpSp>
          <p:nvGrpSpPr>
            <p:cNvPr id="53" name="Gruppieren 52"/>
            <p:cNvGrpSpPr/>
            <p:nvPr userDrawn="1"/>
          </p:nvGrpSpPr>
          <p:grpSpPr>
            <a:xfrm>
              <a:off x="7702310" y="4699902"/>
              <a:ext cx="3394601" cy="2158099"/>
              <a:chOff x="7702310" y="4699902"/>
              <a:chExt cx="3394601" cy="2158099"/>
            </a:xfrm>
          </p:grpSpPr>
          <p:sp>
            <p:nvSpPr>
              <p:cNvPr id="54" name="Flussdiagramm: Daten 6"/>
              <p:cNvSpPr/>
              <p:nvPr userDrawn="1"/>
            </p:nvSpPr>
            <p:spPr>
              <a:xfrm rot="14100000" flipH="1" flipV="1">
                <a:off x="9169333" y="4716836"/>
                <a:ext cx="572582" cy="538714"/>
              </a:xfrm>
              <a:custGeom>
                <a:avLst/>
                <a:gdLst/>
                <a:ahLst/>
                <a:cxnLst/>
                <a:rect l="l" t="t" r="r" b="b"/>
                <a:pathLst>
                  <a:path w="572582" h="538714">
                    <a:moveTo>
                      <a:pt x="188525" y="269280"/>
                    </a:moveTo>
                    <a:lnTo>
                      <a:pt x="0" y="538634"/>
                    </a:lnTo>
                    <a:lnTo>
                      <a:pt x="29" y="538714"/>
                    </a:lnTo>
                    <a:lnTo>
                      <a:pt x="572582" y="538199"/>
                    </a:lnTo>
                    <a:lnTo>
                      <a:pt x="377240" y="0"/>
                    </a:lnTo>
                    <a:lnTo>
                      <a:pt x="37715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/>
                <a:endParaRPr lang="de-DE" dirty="0"/>
              </a:p>
            </p:txBody>
          </p:sp>
          <p:sp>
            <p:nvSpPr>
              <p:cNvPr id="55" name="Rechteck 87"/>
              <p:cNvSpPr/>
              <p:nvPr userDrawn="1"/>
            </p:nvSpPr>
            <p:spPr>
              <a:xfrm>
                <a:off x="9070737" y="4906000"/>
                <a:ext cx="2026174" cy="1952001"/>
              </a:xfrm>
              <a:custGeom>
                <a:avLst/>
                <a:gdLst/>
                <a:ahLst/>
                <a:cxnLst/>
                <a:rect l="l" t="t" r="r" b="b"/>
                <a:pathLst>
                  <a:path w="2026174" h="1952001">
                    <a:moveTo>
                      <a:pt x="657696" y="199"/>
                    </a:moveTo>
                    <a:lnTo>
                      <a:pt x="2026174" y="1952001"/>
                    </a:lnTo>
                    <a:lnTo>
                      <a:pt x="1369329" y="1952001"/>
                    </a:lnTo>
                    <a:lnTo>
                      <a:pt x="328872" y="468912"/>
                    </a:lnTo>
                    <a:close/>
                    <a:moveTo>
                      <a:pt x="96" y="130"/>
                    </a:moveTo>
                    <a:lnTo>
                      <a:pt x="48" y="200"/>
                    </a:lnTo>
                    <a:lnTo>
                      <a:pt x="0" y="130"/>
                    </a:lnTo>
                    <a:close/>
                    <a:moveTo>
                      <a:pt x="657556" y="0"/>
                    </a:moveTo>
                    <a:lnTo>
                      <a:pt x="657647" y="130"/>
                    </a:lnTo>
                    <a:lnTo>
                      <a:pt x="328872" y="65"/>
                    </a:ln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/>
                <a:endParaRPr lang="de-DE"/>
              </a:p>
            </p:txBody>
          </p:sp>
          <p:sp>
            <p:nvSpPr>
              <p:cNvPr id="56" name="Rechteck 88"/>
              <p:cNvSpPr/>
              <p:nvPr userDrawn="1"/>
            </p:nvSpPr>
            <p:spPr>
              <a:xfrm>
                <a:off x="7702310" y="4906002"/>
                <a:ext cx="2026174" cy="1951999"/>
              </a:xfrm>
              <a:custGeom>
                <a:avLst/>
                <a:gdLst/>
                <a:ahLst/>
                <a:cxnLst/>
                <a:rect l="l" t="t" r="r" b="b"/>
                <a:pathLst>
                  <a:path w="2026174" h="1951999">
                    <a:moveTo>
                      <a:pt x="1368478" y="199"/>
                    </a:moveTo>
                    <a:lnTo>
                      <a:pt x="1697302" y="468912"/>
                    </a:lnTo>
                    <a:lnTo>
                      <a:pt x="656847" y="1951999"/>
                    </a:lnTo>
                    <a:lnTo>
                      <a:pt x="0" y="1951999"/>
                    </a:lnTo>
                    <a:close/>
                    <a:moveTo>
                      <a:pt x="2026174" y="130"/>
                    </a:moveTo>
                    <a:lnTo>
                      <a:pt x="2026125" y="199"/>
                    </a:lnTo>
                    <a:lnTo>
                      <a:pt x="2026077" y="130"/>
                    </a:lnTo>
                    <a:close/>
                    <a:moveTo>
                      <a:pt x="1368618" y="0"/>
                    </a:moveTo>
                    <a:lnTo>
                      <a:pt x="1697301" y="64"/>
                    </a:lnTo>
                    <a:lnTo>
                      <a:pt x="1368526" y="131"/>
                    </a:ln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/>
                <a:endParaRPr lang="de-DE"/>
              </a:p>
            </p:txBody>
          </p:sp>
        </p:grpSp>
      </p:grpSp>
    </p:spTree>
    <p:extLst>
      <p:ext uri="{BB962C8B-B14F-4D97-AF65-F5344CB8AC3E}">
        <p14:creationId xmlns="" xmlns:p14="http://schemas.microsoft.com/office/powerpoint/2010/main" val="121256235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el 1"/>
          <p:cNvSpPr>
            <a:spLocks noGrp="1"/>
          </p:cNvSpPr>
          <p:nvPr>
            <p:ph type="title" hasCustomPrompt="1"/>
          </p:nvPr>
        </p:nvSpPr>
        <p:spPr>
          <a:xfrm>
            <a:off x="387243" y="308122"/>
            <a:ext cx="8351895" cy="804842"/>
          </a:xfrm>
        </p:spPr>
        <p:txBody>
          <a:bodyPr vert="horz" lIns="0" tIns="0" rIns="0" bIns="0" rtlCol="0" anchor="t" anchorCtr="0">
            <a:normAutofit/>
          </a:bodyPr>
          <a:lstStyle>
            <a:lvl1pPr>
              <a:defRPr lang="en-US" dirty="0"/>
            </a:lvl1pPr>
          </a:lstStyle>
          <a:p>
            <a:pPr lvl="0"/>
            <a:r>
              <a:rPr lang="de-DE" dirty="0" smtClean="0"/>
              <a:t>TITELMASTERFORMAT DURCH KLICKEN BEARBEITEN</a:t>
            </a:r>
            <a:endParaRPr lang="en-US" dirty="0"/>
          </a:p>
        </p:txBody>
      </p:sp>
      <p:sp>
        <p:nvSpPr>
          <p:cNvPr id="13" name="Textplatzhalter 12"/>
          <p:cNvSpPr>
            <a:spLocks noGrp="1"/>
          </p:cNvSpPr>
          <p:nvPr>
            <p:ph type="body" sz="quarter" idx="13" hasCustomPrompt="1"/>
          </p:nvPr>
        </p:nvSpPr>
        <p:spPr>
          <a:xfrm>
            <a:off x="387243" y="706858"/>
            <a:ext cx="8351895" cy="406106"/>
          </a:xfrm>
        </p:spPr>
        <p:txBody>
          <a:bodyPr lIns="10800" anchor="t" anchorCtr="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1" smtClean="0">
                <a:latin typeface="Calibri Light" panose="020F0302020204030204" pitchFamily="34" charset="0"/>
              </a:rPr>
              <a:t>Enter your subheadline here</a:t>
            </a:r>
            <a:endParaRPr lang="en-US" noProof="1">
              <a:latin typeface="Calibri Light" panose="020F0302020204030204" pitchFamily="34" charset="0"/>
            </a:endParaRPr>
          </a:p>
        </p:txBody>
      </p:sp>
      <p:sp>
        <p:nvSpPr>
          <p:cNvPr id="14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2968350" y="4557271"/>
            <a:ext cx="3207305" cy="270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ctr">
              <a:lnSpc>
                <a:spcPct val="90000"/>
              </a:lnSpc>
              <a:spcAft>
                <a:spcPts val="1000"/>
              </a:spcAft>
              <a:defRPr sz="1200">
                <a:solidFill>
                  <a:schemeClr val="tx1"/>
                </a:solidFill>
                <a:latin typeface="Calibri Light" panose="020F0302020204030204" pitchFamily="34" charset="0"/>
              </a:defRPr>
            </a:lvl1pPr>
          </a:lstStyle>
          <a:p>
            <a:r>
              <a:rPr lang="en-US" dirty="0" smtClean="0"/>
              <a:t>Enter your footer text here</a:t>
            </a:r>
            <a:endParaRPr lang="en-US" dirty="0"/>
          </a:p>
        </p:txBody>
      </p:sp>
      <p:sp>
        <p:nvSpPr>
          <p:cNvPr id="15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387240" y="4557271"/>
            <a:ext cx="685820" cy="270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lnSpc>
                <a:spcPct val="90000"/>
              </a:lnSpc>
              <a:spcAft>
                <a:spcPts val="1000"/>
              </a:spcAft>
              <a:defRPr sz="1400" b="1">
                <a:solidFill>
                  <a:schemeClr val="tx1"/>
                </a:solidFill>
              </a:defRPr>
            </a:lvl1pPr>
          </a:lstStyle>
          <a:p>
            <a:fld id="{75A4F164-3A46-4CEE-A25C-CA523D5E42F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7" name="Inhaltsplatzhalter 2"/>
          <p:cNvSpPr>
            <a:spLocks noGrp="1"/>
          </p:cNvSpPr>
          <p:nvPr>
            <p:ph idx="1"/>
          </p:nvPr>
        </p:nvSpPr>
        <p:spPr>
          <a:xfrm>
            <a:off x="387242" y="1112964"/>
            <a:ext cx="8351895" cy="3240000"/>
          </a:xfrm>
          <a:noFill/>
        </p:spPr>
        <p:txBody>
          <a:bodyPr/>
          <a:lstStyle>
            <a:lvl1pPr>
              <a:defRPr sz="2000">
                <a:solidFill>
                  <a:schemeClr val="tx1"/>
                </a:solidFill>
              </a:defRPr>
            </a:lvl1pPr>
            <a:lvl2pPr>
              <a:defRPr sz="18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400">
                <a:solidFill>
                  <a:schemeClr val="tx1"/>
                </a:solidFill>
              </a:defRPr>
            </a:lvl4pPr>
            <a:lvl5pPr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22606282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el 1"/>
          <p:cNvSpPr>
            <a:spLocks noGrp="1"/>
          </p:cNvSpPr>
          <p:nvPr>
            <p:ph type="title" hasCustomPrompt="1"/>
          </p:nvPr>
        </p:nvSpPr>
        <p:spPr>
          <a:xfrm>
            <a:off x="387243" y="308122"/>
            <a:ext cx="8351895" cy="804842"/>
          </a:xfrm>
        </p:spPr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de-DE" dirty="0" smtClean="0"/>
              <a:t>TITELMASTERFORMAT DURCH KLICKEN BEARBEITEN</a:t>
            </a:r>
            <a:endParaRPr lang="en-US" dirty="0"/>
          </a:p>
        </p:txBody>
      </p:sp>
      <p:sp>
        <p:nvSpPr>
          <p:cNvPr id="13" name="Textplatzhalter 12"/>
          <p:cNvSpPr>
            <a:spLocks noGrp="1"/>
          </p:cNvSpPr>
          <p:nvPr>
            <p:ph type="body" sz="quarter" idx="13" hasCustomPrompt="1"/>
          </p:nvPr>
        </p:nvSpPr>
        <p:spPr>
          <a:xfrm>
            <a:off x="387243" y="706858"/>
            <a:ext cx="8351895" cy="406106"/>
          </a:xfrm>
          <a:prstGeom prst="rect">
            <a:avLst/>
          </a:prstGeom>
        </p:spPr>
        <p:txBody>
          <a:bodyPr lIns="10800" anchor="t" anchorCtr="0"/>
          <a:lstStyle>
            <a:lvl1pPr marL="0" indent="0">
              <a:buNone/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en-US" noProof="1" smtClean="0">
                <a:latin typeface="Calibri Light" panose="020F0302020204030204" pitchFamily="34" charset="0"/>
              </a:rPr>
              <a:t>Enter your subheadline here</a:t>
            </a:r>
            <a:endParaRPr lang="en-US" noProof="1">
              <a:latin typeface="Calibri Light" panose="020F0302020204030204" pitchFamily="34" charset="0"/>
            </a:endParaRPr>
          </a:p>
        </p:txBody>
      </p:sp>
      <p:sp>
        <p:nvSpPr>
          <p:cNvPr id="14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2968350" y="4557271"/>
            <a:ext cx="3207305" cy="270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ctr">
              <a:lnSpc>
                <a:spcPct val="90000"/>
              </a:lnSpc>
              <a:spcAft>
                <a:spcPts val="1000"/>
              </a:spcAft>
              <a:defRPr sz="1200">
                <a:solidFill>
                  <a:schemeClr val="accent1">
                    <a:lumMod val="50000"/>
                  </a:schemeClr>
                </a:solidFill>
                <a:latin typeface="Calibri Light" panose="020F0302020204030204" pitchFamily="34" charset="0"/>
              </a:defRPr>
            </a:lvl1pPr>
          </a:lstStyle>
          <a:p>
            <a:r>
              <a:rPr lang="en-US" smtClean="0"/>
              <a:t>Enter your footer text here</a:t>
            </a:r>
            <a:endParaRPr lang="en-US" dirty="0"/>
          </a:p>
        </p:txBody>
      </p:sp>
      <p:sp>
        <p:nvSpPr>
          <p:cNvPr id="15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387240" y="4557271"/>
            <a:ext cx="685820" cy="270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lnSpc>
                <a:spcPct val="90000"/>
              </a:lnSpc>
              <a:spcAft>
                <a:spcPts val="1000"/>
              </a:spcAft>
              <a:defRPr sz="1400" b="1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75A4F164-3A46-4CEE-A25C-CA523D5E42F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7" name="Inhaltsplatzhalter 2"/>
          <p:cNvSpPr>
            <a:spLocks noGrp="1"/>
          </p:cNvSpPr>
          <p:nvPr>
            <p:ph idx="1"/>
          </p:nvPr>
        </p:nvSpPr>
        <p:spPr>
          <a:xfrm>
            <a:off x="387242" y="1112964"/>
            <a:ext cx="8351895" cy="3240000"/>
          </a:xfrm>
          <a:prstGeom prst="rect">
            <a:avLst/>
          </a:prstGeom>
          <a:noFill/>
        </p:spPr>
        <p:txBody>
          <a:bodyPr/>
          <a:lstStyle>
            <a:lvl1pPr>
              <a:defRPr sz="2000">
                <a:solidFill>
                  <a:schemeClr val="accent1">
                    <a:lumMod val="50000"/>
                  </a:schemeClr>
                </a:solidFill>
              </a:defRPr>
            </a:lvl1pPr>
            <a:lvl2pPr>
              <a:defRPr sz="1800">
                <a:solidFill>
                  <a:schemeClr val="accent1">
                    <a:lumMod val="50000"/>
                  </a:schemeClr>
                </a:solidFill>
              </a:defRPr>
            </a:lvl2pPr>
            <a:lvl3pPr>
              <a:defRPr sz="1600">
                <a:solidFill>
                  <a:schemeClr val="accent1">
                    <a:lumMod val="50000"/>
                  </a:schemeClr>
                </a:solidFill>
              </a:defRPr>
            </a:lvl3pPr>
            <a:lvl4pPr>
              <a:defRPr sz="1400">
                <a:solidFill>
                  <a:schemeClr val="accent1">
                    <a:lumMod val="50000"/>
                  </a:schemeClr>
                </a:solidFill>
              </a:defRPr>
            </a:lvl4pPr>
            <a:lvl5pPr>
              <a:defRPr sz="1400">
                <a:solidFill>
                  <a:schemeClr val="accent1">
                    <a:lumMod val="50000"/>
                  </a:schemeClr>
                </a:solidFill>
              </a:defRPr>
            </a:lvl5pPr>
          </a:lstStyle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93553958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el 1"/>
          <p:cNvSpPr>
            <a:spLocks noGrp="1"/>
          </p:cNvSpPr>
          <p:nvPr>
            <p:ph type="title" hasCustomPrompt="1"/>
          </p:nvPr>
        </p:nvSpPr>
        <p:spPr>
          <a:xfrm>
            <a:off x="387243" y="308122"/>
            <a:ext cx="8351895" cy="804842"/>
          </a:xfrm>
        </p:spPr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de-DE" dirty="0" smtClean="0"/>
              <a:t>TITELMASTERFORMAT DURCH KLICKEN BEARBEITEN</a:t>
            </a:r>
            <a:endParaRPr lang="en-US" dirty="0"/>
          </a:p>
        </p:txBody>
      </p:sp>
      <p:sp>
        <p:nvSpPr>
          <p:cNvPr id="13" name="Textplatzhalter 12"/>
          <p:cNvSpPr>
            <a:spLocks noGrp="1"/>
          </p:cNvSpPr>
          <p:nvPr>
            <p:ph type="body" sz="quarter" idx="13" hasCustomPrompt="1"/>
          </p:nvPr>
        </p:nvSpPr>
        <p:spPr>
          <a:xfrm>
            <a:off x="387243" y="706858"/>
            <a:ext cx="8351895" cy="406106"/>
          </a:xfrm>
          <a:prstGeom prst="rect">
            <a:avLst/>
          </a:prstGeom>
        </p:spPr>
        <p:txBody>
          <a:bodyPr vert="horz" lIns="10800" tIns="0" rIns="0" bIns="0" rtlCol="0" anchor="t" anchorCtr="0">
            <a:noAutofit/>
          </a:bodyPr>
          <a:lstStyle>
            <a:lvl1pPr>
              <a:defRPr lang="en-US" noProof="1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 noProof="1" smtClean="0">
                <a:latin typeface="Calibri Light" panose="020F0302020204030204" pitchFamily="34" charset="0"/>
              </a:rPr>
              <a:t>Enter your subheadline here</a:t>
            </a:r>
            <a:endParaRPr lang="en-US" noProof="1">
              <a:latin typeface="Calibri Light" panose="020F0302020204030204" pitchFamily="34" charset="0"/>
            </a:endParaRPr>
          </a:p>
        </p:txBody>
      </p:sp>
      <p:sp>
        <p:nvSpPr>
          <p:cNvPr id="14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2968350" y="4557271"/>
            <a:ext cx="3207305" cy="270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ctr">
              <a:lnSpc>
                <a:spcPct val="90000"/>
              </a:lnSpc>
              <a:spcAft>
                <a:spcPts val="1000"/>
              </a:spcAft>
              <a:defRPr sz="1200">
                <a:solidFill>
                  <a:schemeClr val="accent1">
                    <a:lumMod val="50000"/>
                  </a:schemeClr>
                </a:solidFill>
                <a:latin typeface="Calibri Light" panose="020F0302020204030204" pitchFamily="34" charset="0"/>
              </a:defRPr>
            </a:lvl1pPr>
          </a:lstStyle>
          <a:p>
            <a:r>
              <a:rPr lang="en-US" smtClean="0"/>
              <a:t>Enter your footer text here</a:t>
            </a:r>
            <a:endParaRPr lang="en-US" dirty="0"/>
          </a:p>
        </p:txBody>
      </p:sp>
      <p:sp>
        <p:nvSpPr>
          <p:cNvPr id="15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387240" y="4557271"/>
            <a:ext cx="685820" cy="270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lnSpc>
                <a:spcPct val="90000"/>
              </a:lnSpc>
              <a:spcAft>
                <a:spcPts val="1000"/>
              </a:spcAft>
              <a:defRPr sz="1400" b="1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75A4F164-3A46-4CEE-A25C-CA523D5E42F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7" name="Inhaltsplatzhalter 2"/>
          <p:cNvSpPr>
            <a:spLocks noGrp="1"/>
          </p:cNvSpPr>
          <p:nvPr>
            <p:ph idx="1"/>
          </p:nvPr>
        </p:nvSpPr>
        <p:spPr>
          <a:xfrm>
            <a:off x="387239" y="1112964"/>
            <a:ext cx="6345826" cy="3240000"/>
          </a:xfrm>
          <a:prstGeom prst="rect">
            <a:avLst/>
          </a:prstGeom>
          <a:noFill/>
        </p:spPr>
        <p:txBody>
          <a:bodyPr/>
          <a:lstStyle>
            <a:lvl1pPr>
              <a:defRPr sz="2000">
                <a:solidFill>
                  <a:schemeClr val="accent1">
                    <a:lumMod val="50000"/>
                  </a:schemeClr>
                </a:solidFill>
              </a:defRPr>
            </a:lvl1pPr>
            <a:lvl2pPr>
              <a:defRPr sz="1800">
                <a:solidFill>
                  <a:schemeClr val="accent1">
                    <a:lumMod val="50000"/>
                  </a:schemeClr>
                </a:solidFill>
              </a:defRPr>
            </a:lvl2pPr>
            <a:lvl3pPr>
              <a:defRPr sz="1600">
                <a:solidFill>
                  <a:schemeClr val="accent1">
                    <a:lumMod val="50000"/>
                  </a:schemeClr>
                </a:solidFill>
              </a:defRPr>
            </a:lvl3pPr>
            <a:lvl4pPr>
              <a:defRPr sz="1400">
                <a:solidFill>
                  <a:schemeClr val="accent1">
                    <a:lumMod val="50000"/>
                  </a:schemeClr>
                </a:solidFill>
              </a:defRPr>
            </a:lvl4pPr>
            <a:lvl5pPr>
              <a:defRPr sz="1400">
                <a:solidFill>
                  <a:schemeClr val="accent1">
                    <a:lumMod val="50000"/>
                  </a:schemeClr>
                </a:solidFill>
              </a:defRPr>
            </a:lvl5pPr>
          </a:lstStyle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63474036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el 1"/>
          <p:cNvSpPr>
            <a:spLocks noGrp="1"/>
          </p:cNvSpPr>
          <p:nvPr>
            <p:ph type="title" hasCustomPrompt="1"/>
          </p:nvPr>
        </p:nvSpPr>
        <p:spPr>
          <a:xfrm>
            <a:off x="387243" y="308122"/>
            <a:ext cx="8351895" cy="804842"/>
          </a:xfrm>
        </p:spPr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de-DE" dirty="0" smtClean="0"/>
              <a:t>TITELMASTERFORMAT DURCH KLICKEN BEARBEITEN</a:t>
            </a:r>
            <a:endParaRPr lang="en-US" dirty="0"/>
          </a:p>
        </p:txBody>
      </p:sp>
      <p:sp>
        <p:nvSpPr>
          <p:cNvPr id="13" name="Textplatzhalter 12"/>
          <p:cNvSpPr>
            <a:spLocks noGrp="1"/>
          </p:cNvSpPr>
          <p:nvPr>
            <p:ph type="body" sz="quarter" idx="13" hasCustomPrompt="1"/>
          </p:nvPr>
        </p:nvSpPr>
        <p:spPr>
          <a:xfrm>
            <a:off x="387243" y="706858"/>
            <a:ext cx="8351895" cy="406106"/>
          </a:xfrm>
          <a:prstGeom prst="rect">
            <a:avLst/>
          </a:prstGeom>
        </p:spPr>
        <p:txBody>
          <a:bodyPr vert="horz" lIns="10800" tIns="0" rIns="0" bIns="0" rtlCol="0" anchor="t" anchorCtr="0">
            <a:noAutofit/>
          </a:bodyPr>
          <a:lstStyle>
            <a:lvl1pPr>
              <a:defRPr lang="en-US" noProof="1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 noProof="1" smtClean="0">
                <a:latin typeface="Calibri Light" panose="020F0302020204030204" pitchFamily="34" charset="0"/>
              </a:rPr>
              <a:t>Enter your subheadline here</a:t>
            </a:r>
            <a:endParaRPr lang="en-US" noProof="1">
              <a:latin typeface="Calibri Light" panose="020F0302020204030204" pitchFamily="34" charset="0"/>
            </a:endParaRPr>
          </a:p>
        </p:txBody>
      </p:sp>
      <p:sp>
        <p:nvSpPr>
          <p:cNvPr id="14" name="Inhaltsplatzhalter 2"/>
          <p:cNvSpPr>
            <a:spLocks noGrp="1"/>
          </p:cNvSpPr>
          <p:nvPr>
            <p:ph idx="15"/>
          </p:nvPr>
        </p:nvSpPr>
        <p:spPr>
          <a:xfrm>
            <a:off x="387239" y="1112964"/>
            <a:ext cx="3994093" cy="3240000"/>
          </a:xfrm>
          <a:prstGeom prst="rect">
            <a:avLst/>
          </a:prstGeom>
          <a:noFill/>
        </p:spPr>
        <p:txBody>
          <a:bodyPr/>
          <a:lstStyle>
            <a:lvl1pPr>
              <a:defRPr sz="2000">
                <a:solidFill>
                  <a:schemeClr val="accent1">
                    <a:lumMod val="50000"/>
                  </a:schemeClr>
                </a:solidFill>
              </a:defRPr>
            </a:lvl1pPr>
            <a:lvl2pPr>
              <a:defRPr sz="1800">
                <a:solidFill>
                  <a:schemeClr val="accent1">
                    <a:lumMod val="50000"/>
                  </a:schemeClr>
                </a:solidFill>
              </a:defRPr>
            </a:lvl2pPr>
            <a:lvl3pPr>
              <a:defRPr sz="1600">
                <a:solidFill>
                  <a:schemeClr val="accent1">
                    <a:lumMod val="50000"/>
                  </a:schemeClr>
                </a:solidFill>
              </a:defRPr>
            </a:lvl3pPr>
            <a:lvl4pPr>
              <a:defRPr sz="1400">
                <a:solidFill>
                  <a:schemeClr val="accent1">
                    <a:lumMod val="50000"/>
                  </a:schemeClr>
                </a:solidFill>
              </a:defRPr>
            </a:lvl4pPr>
            <a:lvl5pPr>
              <a:defRPr sz="1400">
                <a:solidFill>
                  <a:schemeClr val="accent1">
                    <a:lumMod val="50000"/>
                  </a:schemeClr>
                </a:solidFill>
              </a:defRPr>
            </a:lvl5pPr>
          </a:lstStyle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en-US" dirty="0"/>
          </a:p>
        </p:txBody>
      </p:sp>
      <p:sp>
        <p:nvSpPr>
          <p:cNvPr id="15" name="Inhaltsplatzhalter 2"/>
          <p:cNvSpPr>
            <a:spLocks noGrp="1"/>
          </p:cNvSpPr>
          <p:nvPr>
            <p:ph idx="16"/>
          </p:nvPr>
        </p:nvSpPr>
        <p:spPr>
          <a:xfrm>
            <a:off x="4733719" y="1107329"/>
            <a:ext cx="3994093" cy="3240000"/>
          </a:xfrm>
          <a:prstGeom prst="rect">
            <a:avLst/>
          </a:prstGeom>
          <a:noFill/>
        </p:spPr>
        <p:txBody>
          <a:bodyPr/>
          <a:lstStyle>
            <a:lvl1pPr>
              <a:defRPr sz="2000">
                <a:solidFill>
                  <a:schemeClr val="accent1">
                    <a:lumMod val="50000"/>
                  </a:schemeClr>
                </a:solidFill>
              </a:defRPr>
            </a:lvl1pPr>
            <a:lvl2pPr>
              <a:defRPr sz="1800">
                <a:solidFill>
                  <a:schemeClr val="accent1">
                    <a:lumMod val="50000"/>
                  </a:schemeClr>
                </a:solidFill>
              </a:defRPr>
            </a:lvl2pPr>
            <a:lvl3pPr>
              <a:defRPr sz="1600">
                <a:solidFill>
                  <a:schemeClr val="accent1">
                    <a:lumMod val="50000"/>
                  </a:schemeClr>
                </a:solidFill>
              </a:defRPr>
            </a:lvl3pPr>
            <a:lvl4pPr>
              <a:defRPr sz="1400">
                <a:solidFill>
                  <a:schemeClr val="accent1">
                    <a:lumMod val="50000"/>
                  </a:schemeClr>
                </a:solidFill>
              </a:defRPr>
            </a:lvl4pPr>
            <a:lvl5pPr>
              <a:defRPr sz="1400">
                <a:solidFill>
                  <a:schemeClr val="accent1">
                    <a:lumMod val="50000"/>
                  </a:schemeClr>
                </a:solidFill>
              </a:defRPr>
            </a:lvl5pPr>
          </a:lstStyle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en-US" dirty="0"/>
          </a:p>
        </p:txBody>
      </p:sp>
      <p:sp>
        <p:nvSpPr>
          <p:cNvPr id="16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2968350" y="4557271"/>
            <a:ext cx="3207305" cy="270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ctr">
              <a:lnSpc>
                <a:spcPct val="90000"/>
              </a:lnSpc>
              <a:spcAft>
                <a:spcPts val="1000"/>
              </a:spcAft>
              <a:defRPr sz="1200">
                <a:solidFill>
                  <a:schemeClr val="accent1">
                    <a:lumMod val="50000"/>
                  </a:schemeClr>
                </a:solidFill>
                <a:latin typeface="Calibri Light" panose="020F0302020204030204" pitchFamily="34" charset="0"/>
              </a:defRPr>
            </a:lvl1pPr>
          </a:lstStyle>
          <a:p>
            <a:r>
              <a:rPr lang="en-US" smtClean="0"/>
              <a:t>Enter your footer text here</a:t>
            </a:r>
            <a:endParaRPr lang="en-US" dirty="0"/>
          </a:p>
        </p:txBody>
      </p:sp>
      <p:sp>
        <p:nvSpPr>
          <p:cNvPr id="17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387240" y="4557271"/>
            <a:ext cx="685820" cy="270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lnSpc>
                <a:spcPct val="90000"/>
              </a:lnSpc>
              <a:spcAft>
                <a:spcPts val="1000"/>
              </a:spcAft>
              <a:defRPr sz="1400" b="1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75A4F164-3A46-4CEE-A25C-CA523D5E42F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67642668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el 1"/>
          <p:cNvSpPr>
            <a:spLocks noGrp="1"/>
          </p:cNvSpPr>
          <p:nvPr>
            <p:ph type="title" hasCustomPrompt="1"/>
          </p:nvPr>
        </p:nvSpPr>
        <p:spPr>
          <a:xfrm>
            <a:off x="387243" y="308122"/>
            <a:ext cx="8351895" cy="804842"/>
          </a:xfrm>
        </p:spPr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de-DE" dirty="0" smtClean="0"/>
              <a:t>TITELMASTERFORMAT DURCH KLICKEN BEARBEITEN</a:t>
            </a:r>
            <a:endParaRPr lang="en-US" dirty="0"/>
          </a:p>
        </p:txBody>
      </p:sp>
      <p:sp>
        <p:nvSpPr>
          <p:cNvPr id="13" name="Textplatzhalter 12"/>
          <p:cNvSpPr>
            <a:spLocks noGrp="1"/>
          </p:cNvSpPr>
          <p:nvPr>
            <p:ph type="body" sz="quarter" idx="13" hasCustomPrompt="1"/>
          </p:nvPr>
        </p:nvSpPr>
        <p:spPr>
          <a:xfrm>
            <a:off x="387243" y="706858"/>
            <a:ext cx="8351895" cy="406106"/>
          </a:xfrm>
          <a:prstGeom prst="rect">
            <a:avLst/>
          </a:prstGeom>
        </p:spPr>
        <p:txBody>
          <a:bodyPr vert="horz" lIns="10800" tIns="0" rIns="0" bIns="0" rtlCol="0" anchor="t" anchorCtr="0">
            <a:noAutofit/>
          </a:bodyPr>
          <a:lstStyle>
            <a:lvl1pPr>
              <a:defRPr lang="en-US" noProof="1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 noProof="1" smtClean="0">
                <a:latin typeface="Calibri Light" panose="020F0302020204030204" pitchFamily="34" charset="0"/>
              </a:rPr>
              <a:t>Enter your subheadline here</a:t>
            </a:r>
            <a:endParaRPr lang="en-US" noProof="1">
              <a:latin typeface="Calibri Light" panose="020F0302020204030204" pitchFamily="34" charset="0"/>
            </a:endParaRPr>
          </a:p>
        </p:txBody>
      </p:sp>
      <p:sp>
        <p:nvSpPr>
          <p:cNvPr id="14" name="Inhaltsplatzhalter 2"/>
          <p:cNvSpPr>
            <a:spLocks noGrp="1"/>
          </p:cNvSpPr>
          <p:nvPr>
            <p:ph idx="15"/>
          </p:nvPr>
        </p:nvSpPr>
        <p:spPr>
          <a:xfrm>
            <a:off x="387239" y="1112964"/>
            <a:ext cx="3994093" cy="3240000"/>
          </a:xfrm>
          <a:prstGeom prst="rect">
            <a:avLst/>
          </a:prstGeom>
          <a:noFill/>
        </p:spPr>
        <p:txBody>
          <a:bodyPr/>
          <a:lstStyle>
            <a:lvl1pPr>
              <a:defRPr sz="2000">
                <a:solidFill>
                  <a:schemeClr val="accent1">
                    <a:lumMod val="50000"/>
                  </a:schemeClr>
                </a:solidFill>
              </a:defRPr>
            </a:lvl1pPr>
            <a:lvl2pPr>
              <a:defRPr sz="1800">
                <a:solidFill>
                  <a:schemeClr val="accent1">
                    <a:lumMod val="50000"/>
                  </a:schemeClr>
                </a:solidFill>
              </a:defRPr>
            </a:lvl2pPr>
            <a:lvl3pPr>
              <a:defRPr sz="1600">
                <a:solidFill>
                  <a:schemeClr val="accent1">
                    <a:lumMod val="50000"/>
                  </a:schemeClr>
                </a:solidFill>
              </a:defRPr>
            </a:lvl3pPr>
            <a:lvl4pPr>
              <a:defRPr sz="1400">
                <a:solidFill>
                  <a:schemeClr val="accent1">
                    <a:lumMod val="50000"/>
                  </a:schemeClr>
                </a:solidFill>
              </a:defRPr>
            </a:lvl4pPr>
            <a:lvl5pPr>
              <a:defRPr sz="1400">
                <a:solidFill>
                  <a:schemeClr val="accent1">
                    <a:lumMod val="50000"/>
                  </a:schemeClr>
                </a:solidFill>
              </a:defRPr>
            </a:lvl5pPr>
          </a:lstStyle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en-US" dirty="0"/>
          </a:p>
        </p:txBody>
      </p:sp>
      <p:sp>
        <p:nvSpPr>
          <p:cNvPr id="16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2968350" y="4557271"/>
            <a:ext cx="3207305" cy="270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ctr">
              <a:lnSpc>
                <a:spcPct val="90000"/>
              </a:lnSpc>
              <a:spcAft>
                <a:spcPts val="1000"/>
              </a:spcAft>
              <a:defRPr sz="1200">
                <a:solidFill>
                  <a:schemeClr val="accent1">
                    <a:lumMod val="50000"/>
                  </a:schemeClr>
                </a:solidFill>
                <a:latin typeface="Calibri Light" panose="020F0302020204030204" pitchFamily="34" charset="0"/>
              </a:defRPr>
            </a:lvl1pPr>
          </a:lstStyle>
          <a:p>
            <a:r>
              <a:rPr lang="en-US" smtClean="0"/>
              <a:t>Enter your footer text here</a:t>
            </a:r>
            <a:endParaRPr lang="en-US" dirty="0"/>
          </a:p>
        </p:txBody>
      </p:sp>
      <p:sp>
        <p:nvSpPr>
          <p:cNvPr id="17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387240" y="4557271"/>
            <a:ext cx="685820" cy="270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lnSpc>
                <a:spcPct val="90000"/>
              </a:lnSpc>
              <a:spcAft>
                <a:spcPts val="1000"/>
              </a:spcAft>
              <a:defRPr sz="1400" b="1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75A4F164-3A46-4CEE-A25C-CA523D5E42F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Bildplatzhalter 2"/>
          <p:cNvSpPr>
            <a:spLocks noGrp="1"/>
          </p:cNvSpPr>
          <p:nvPr>
            <p:ph type="pic" sz="quarter" idx="16"/>
          </p:nvPr>
        </p:nvSpPr>
        <p:spPr>
          <a:xfrm>
            <a:off x="4733718" y="1112964"/>
            <a:ext cx="4410283" cy="3240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None/>
              <a:defRPr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85291874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387243" y="308122"/>
            <a:ext cx="8351895" cy="804842"/>
          </a:xfrm>
        </p:spPr>
        <p:txBody>
          <a:bodyPr vert="horz" lIns="0" tIns="0" rIns="0" bIns="0" rtlCol="0" anchor="t" anchorCtr="0">
            <a:normAutofit/>
          </a:bodyPr>
          <a:lstStyle>
            <a:lvl1pPr>
              <a:defRPr lang="en-US" dirty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pPr lvl="0"/>
            <a:r>
              <a:rPr lang="de-DE" dirty="0" smtClean="0"/>
              <a:t>TITELMASTERFORMAT DURCH KLICKEN BEARBEITEN</a:t>
            </a:r>
            <a:endParaRPr lang="en-US" dirty="0"/>
          </a:p>
        </p:txBody>
      </p:sp>
      <p:sp>
        <p:nvSpPr>
          <p:cNvPr id="6" name="Textplatzhalter 12"/>
          <p:cNvSpPr>
            <a:spLocks noGrp="1"/>
          </p:cNvSpPr>
          <p:nvPr>
            <p:ph type="body" sz="quarter" idx="13" hasCustomPrompt="1"/>
          </p:nvPr>
        </p:nvSpPr>
        <p:spPr>
          <a:xfrm>
            <a:off x="387240" y="706858"/>
            <a:ext cx="8350940" cy="406106"/>
          </a:xfrm>
          <a:prstGeom prst="rect">
            <a:avLst/>
          </a:prstGeom>
        </p:spPr>
        <p:txBody>
          <a:bodyPr vert="horz" lIns="10800" tIns="0" rIns="0" bIns="0" rtlCol="0" anchor="t" anchorCtr="0">
            <a:noAutofit/>
          </a:bodyPr>
          <a:lstStyle>
            <a:lvl1pPr>
              <a:defRPr lang="en-US" noProof="1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 noProof="1" smtClean="0">
                <a:latin typeface="Calibri Light" panose="020F0302020204030204" pitchFamily="34" charset="0"/>
              </a:rPr>
              <a:t>Enter your subheadline here</a:t>
            </a:r>
            <a:endParaRPr lang="en-US" noProof="1">
              <a:latin typeface="Calibri Light" panose="020F0302020204030204" pitchFamily="34" charset="0"/>
            </a:endParaRPr>
          </a:p>
        </p:txBody>
      </p:sp>
      <p:sp>
        <p:nvSpPr>
          <p:cNvPr id="11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2968350" y="4557271"/>
            <a:ext cx="3207305" cy="270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ctr">
              <a:lnSpc>
                <a:spcPct val="90000"/>
              </a:lnSpc>
              <a:spcAft>
                <a:spcPts val="1000"/>
              </a:spcAft>
              <a:defRPr sz="1200">
                <a:solidFill>
                  <a:schemeClr val="accent1">
                    <a:lumMod val="50000"/>
                  </a:schemeClr>
                </a:solidFill>
                <a:latin typeface="Calibri Light" panose="020F0302020204030204" pitchFamily="34" charset="0"/>
              </a:defRPr>
            </a:lvl1pPr>
          </a:lstStyle>
          <a:p>
            <a:r>
              <a:rPr lang="en-US" smtClean="0"/>
              <a:t>Enter your footer text here</a:t>
            </a:r>
            <a:endParaRPr lang="en-US" dirty="0"/>
          </a:p>
        </p:txBody>
      </p:sp>
      <p:sp>
        <p:nvSpPr>
          <p:cNvPr id="12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387240" y="4557271"/>
            <a:ext cx="685820" cy="270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lnSpc>
                <a:spcPct val="90000"/>
              </a:lnSpc>
              <a:spcAft>
                <a:spcPts val="1000"/>
              </a:spcAft>
              <a:defRPr sz="1400" b="1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75A4F164-3A46-4CEE-A25C-CA523D5E42F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02416843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2968350" y="4557271"/>
            <a:ext cx="3207305" cy="270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ctr">
              <a:lnSpc>
                <a:spcPct val="90000"/>
              </a:lnSpc>
              <a:spcAft>
                <a:spcPts val="1000"/>
              </a:spcAft>
              <a:defRPr sz="1200">
                <a:solidFill>
                  <a:schemeClr val="accent1">
                    <a:lumMod val="50000"/>
                  </a:schemeClr>
                </a:solidFill>
                <a:latin typeface="Calibri Light" panose="020F0302020204030204" pitchFamily="34" charset="0"/>
              </a:defRPr>
            </a:lvl1pPr>
          </a:lstStyle>
          <a:p>
            <a:r>
              <a:rPr lang="en-US" smtClean="0"/>
              <a:t>Enter your footer text here</a:t>
            </a:r>
            <a:endParaRPr lang="en-US" dirty="0"/>
          </a:p>
        </p:txBody>
      </p:sp>
      <p:sp>
        <p:nvSpPr>
          <p:cNvPr id="9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387240" y="4557271"/>
            <a:ext cx="685820" cy="270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lnSpc>
                <a:spcPct val="90000"/>
              </a:lnSpc>
              <a:spcAft>
                <a:spcPts val="1000"/>
              </a:spcAft>
              <a:defRPr sz="1400" b="1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75A4F164-3A46-4CEE-A25C-CA523D5E42F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60386984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/>
          <p:cNvSpPr/>
          <p:nvPr userDrawn="1"/>
        </p:nvSpPr>
        <p:spPr bwMode="auto">
          <a:xfrm flipV="1">
            <a:off x="1" y="4352400"/>
            <a:ext cx="9143998" cy="791100"/>
          </a:xfrm>
          <a:prstGeom prst="rect">
            <a:avLst/>
          </a:prstGeom>
          <a:solidFill>
            <a:srgbClr val="EAEAEA"/>
          </a:solidFill>
          <a:ln w="15875" cap="flat">
            <a:noFill/>
            <a:prstDash val="solid"/>
            <a:miter lim="800000"/>
            <a:headEnd/>
            <a:tailEnd/>
          </a:ln>
        </p:spPr>
        <p:txBody>
          <a:bodyPr vert="horz" wrap="square" lIns="91431" tIns="45715" rIns="91431" bIns="45715" numCol="1" anchor="t" anchorCtr="0" compatLnSpc="1">
            <a:prstTxWarp prst="textNoShape">
              <a:avLst/>
            </a:prstTxWarp>
          </a:bodyPr>
          <a:lstStyle/>
          <a:p>
            <a:endParaRPr lang="de-DE" dirty="0">
              <a:solidFill>
                <a:prstClr val="black"/>
              </a:solidFill>
            </a:endParaRPr>
          </a:p>
        </p:txBody>
      </p:sp>
      <p:sp>
        <p:nvSpPr>
          <p:cNvPr id="9" name="Rechteck 8"/>
          <p:cNvSpPr/>
          <p:nvPr userDrawn="1"/>
        </p:nvSpPr>
        <p:spPr bwMode="auto">
          <a:xfrm>
            <a:off x="1" y="0"/>
            <a:ext cx="9143998" cy="4352400"/>
          </a:xfrm>
          <a:prstGeom prst="rect">
            <a:avLst/>
          </a:prstGeom>
          <a:solidFill>
            <a:srgbClr val="262626"/>
          </a:solidFill>
          <a:ln w="15875" cap="flat">
            <a:noFill/>
            <a:prstDash val="solid"/>
            <a:miter lim="800000"/>
            <a:headEnd/>
            <a:tailEnd/>
          </a:ln>
        </p:spPr>
        <p:txBody>
          <a:bodyPr vert="horz" wrap="square" lIns="91431" tIns="45715" rIns="91431" bIns="45715" numCol="1" anchor="t" anchorCtr="0" compatLnSpc="1">
            <a:prstTxWarp prst="textNoShape">
              <a:avLst/>
            </a:prstTxWarp>
          </a:bodyPr>
          <a:lstStyle/>
          <a:p>
            <a:endParaRPr lang="de-DE" dirty="0">
              <a:solidFill>
                <a:prstClr val="black"/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A4F164-3A46-4CEE-A25C-CA523D5E42F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Titel 1"/>
          <p:cNvSpPr>
            <a:spLocks noGrp="1"/>
          </p:cNvSpPr>
          <p:nvPr>
            <p:ph type="title"/>
          </p:nvPr>
        </p:nvSpPr>
        <p:spPr>
          <a:xfrm>
            <a:off x="783384" y="2"/>
            <a:ext cx="7577234" cy="2806081"/>
          </a:xfrm>
        </p:spPr>
        <p:txBody>
          <a:bodyPr anchor="b" anchorCtr="0">
            <a:noAutofit/>
          </a:bodyPr>
          <a:lstStyle>
            <a:lvl1pPr algn="l">
              <a:lnSpc>
                <a:spcPct val="80000"/>
              </a:lnSpc>
              <a:defRPr sz="7000" b="0" cap="all">
                <a:solidFill>
                  <a:srgbClr val="FFFFFF"/>
                </a:solidFill>
                <a:latin typeface="Bebas Neue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4" name="Textplatzhalter 2"/>
          <p:cNvSpPr>
            <a:spLocks noGrp="1"/>
          </p:cNvSpPr>
          <p:nvPr>
            <p:ph type="body" idx="1" hasCustomPrompt="1"/>
          </p:nvPr>
        </p:nvSpPr>
        <p:spPr>
          <a:xfrm>
            <a:off x="783384" y="2806083"/>
            <a:ext cx="7577234" cy="1546319"/>
          </a:xfrm>
        </p:spPr>
        <p:txBody>
          <a:bodyPr anchor="t" anchorCtr="0"/>
          <a:lstStyle>
            <a:lvl1pPr marL="0" indent="0" algn="l">
              <a:lnSpc>
                <a:spcPct val="80000"/>
              </a:lnSpc>
              <a:buNone/>
              <a:defRPr sz="3200">
                <a:solidFill>
                  <a:srgbClr val="B2B2B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subtitle style</a:t>
            </a:r>
          </a:p>
          <a:p>
            <a:pPr lvl="0"/>
            <a:endParaRPr lang="de-DE" dirty="0" smtClean="0"/>
          </a:p>
        </p:txBody>
      </p:sp>
    </p:spTree>
    <p:extLst>
      <p:ext uri="{BB962C8B-B14F-4D97-AF65-F5344CB8AC3E}">
        <p14:creationId xmlns="" xmlns:p14="http://schemas.microsoft.com/office/powerpoint/2010/main" val="33250531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el 1"/>
          <p:cNvSpPr>
            <a:spLocks noGrp="1"/>
          </p:cNvSpPr>
          <p:nvPr>
            <p:ph type="title" hasCustomPrompt="1"/>
          </p:nvPr>
        </p:nvSpPr>
        <p:spPr>
          <a:xfrm>
            <a:off x="387243" y="308122"/>
            <a:ext cx="8351099" cy="804842"/>
          </a:xfrm>
        </p:spPr>
        <p:txBody>
          <a:bodyPr/>
          <a:lstStyle/>
          <a:p>
            <a:r>
              <a:rPr lang="de-DE" dirty="0" smtClean="0"/>
              <a:t>RECOMMENDED TEMPLATES</a:t>
            </a:r>
            <a:endParaRPr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387243" y="3681322"/>
            <a:ext cx="4022435" cy="304082"/>
          </a:xfrm>
          <a:noFill/>
        </p:spPr>
        <p:txBody>
          <a:bodyPr/>
          <a:lstStyle>
            <a:lvl1pPr marL="0" indent="0">
              <a:buNone/>
              <a:defRPr sz="2800">
                <a:latin typeface="Bebas Neue" panose="020B0506020202020201" pitchFamily="34" charset="0"/>
              </a:defRPr>
            </a:lvl1pPr>
          </a:lstStyle>
          <a:p>
            <a:pPr lvl="0"/>
            <a:r>
              <a:rPr lang="en-US" dirty="0" smtClean="0"/>
              <a:t>Click to edit Master title style</a:t>
            </a:r>
            <a:r>
              <a:rPr lang="de-DE" dirty="0" smtClean="0"/>
              <a:t> </a:t>
            </a:r>
            <a:endParaRPr lang="en-US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A4F164-3A46-4CEE-A25C-CA523D5E42F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Textplatzhalter 12"/>
          <p:cNvSpPr>
            <a:spLocks noGrp="1"/>
          </p:cNvSpPr>
          <p:nvPr>
            <p:ph type="body" sz="quarter" idx="13" hasCustomPrompt="1"/>
          </p:nvPr>
        </p:nvSpPr>
        <p:spPr>
          <a:xfrm>
            <a:off x="387240" y="706858"/>
            <a:ext cx="8350940" cy="406106"/>
          </a:xfrm>
        </p:spPr>
        <p:txBody>
          <a:bodyPr lIns="10800" anchor="t" anchorCtr="0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Wingdings" panose="05000000000000000000" pitchFamily="2" charset="2"/>
              <a:buNone/>
              <a:tabLst/>
              <a:defRPr sz="2000">
                <a:solidFill>
                  <a:srgbClr val="7F7F7F"/>
                </a:solidFill>
              </a:defRPr>
            </a:lvl1pPr>
          </a:lstStyle>
          <a:p>
            <a:r>
              <a:rPr lang="en-US" dirty="0" smtClean="0"/>
              <a:t>Browse through a wide range.</a:t>
            </a:r>
          </a:p>
          <a:p>
            <a:endParaRPr lang="en-US" noProof="1">
              <a:latin typeface="Calibri Light" panose="020F0302020204030204" pitchFamily="34" charset="0"/>
            </a:endParaRP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387353" y="1248675"/>
            <a:ext cx="4022725" cy="2297300"/>
          </a:xfrm>
        </p:spPr>
        <p:txBody>
          <a:bodyPr/>
          <a:lstStyle/>
          <a:p>
            <a:endParaRPr lang="en-US"/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4715617" y="1248675"/>
            <a:ext cx="4022725" cy="2297300"/>
          </a:xfrm>
        </p:spPr>
        <p:txBody>
          <a:bodyPr/>
          <a:lstStyle/>
          <a:p>
            <a:endParaRPr lang="en-US"/>
          </a:p>
        </p:txBody>
      </p:sp>
      <p:sp>
        <p:nvSpPr>
          <p:cNvPr id="11" name="Inhaltsplatzhalter 2"/>
          <p:cNvSpPr>
            <a:spLocks noGrp="1"/>
          </p:cNvSpPr>
          <p:nvPr>
            <p:ph idx="17"/>
          </p:nvPr>
        </p:nvSpPr>
        <p:spPr>
          <a:xfrm>
            <a:off x="387243" y="4017757"/>
            <a:ext cx="4022435" cy="304082"/>
          </a:xfrm>
          <a:noFill/>
        </p:spPr>
        <p:txBody>
          <a:bodyPr/>
          <a:lstStyle>
            <a:lvl1pPr marL="0" indent="0">
              <a:buNone/>
              <a:defRPr sz="1600"/>
            </a:lvl1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0"/>
            <a:endParaRPr lang="en-US" dirty="0"/>
          </a:p>
        </p:txBody>
      </p:sp>
      <p:sp>
        <p:nvSpPr>
          <p:cNvPr id="12" name="Inhaltsplatzhalter 2"/>
          <p:cNvSpPr>
            <a:spLocks noGrp="1"/>
          </p:cNvSpPr>
          <p:nvPr>
            <p:ph idx="18"/>
          </p:nvPr>
        </p:nvSpPr>
        <p:spPr>
          <a:xfrm>
            <a:off x="4715907" y="4017757"/>
            <a:ext cx="4022435" cy="304082"/>
          </a:xfrm>
          <a:noFill/>
        </p:spPr>
        <p:txBody>
          <a:bodyPr/>
          <a:lstStyle>
            <a:lvl1pPr marL="0" indent="0">
              <a:buNone/>
              <a:defRPr sz="1600"/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4" name="Inhaltsplatzhalter 2"/>
          <p:cNvSpPr>
            <a:spLocks noGrp="1"/>
          </p:cNvSpPr>
          <p:nvPr>
            <p:ph idx="19" hasCustomPrompt="1"/>
          </p:nvPr>
        </p:nvSpPr>
        <p:spPr>
          <a:xfrm>
            <a:off x="4715907" y="3681322"/>
            <a:ext cx="4022435" cy="304082"/>
          </a:xfrm>
          <a:noFill/>
        </p:spPr>
        <p:txBody>
          <a:bodyPr/>
          <a:lstStyle>
            <a:lvl1pPr marL="0" indent="0">
              <a:buNone/>
              <a:defRPr sz="2800">
                <a:latin typeface="Bebas Neue" panose="020B0506020202020201" pitchFamily="34" charset="0"/>
              </a:defRPr>
            </a:lvl1pPr>
          </a:lstStyle>
          <a:p>
            <a:pPr lvl="0"/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16556445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4"/>
          </p:nvPr>
        </p:nvSpPr>
        <p:spPr bwMode="gray">
          <a:xfrm>
            <a:off x="0" y="0"/>
            <a:ext cx="9144000" cy="5143500"/>
          </a:xfrm>
          <a:solidFill>
            <a:schemeClr val="bg1">
              <a:lumMod val="85000"/>
            </a:schemeClr>
          </a:solidFill>
        </p:spPr>
        <p:txBody>
          <a:bodyPr lIns="144000" tIns="144000" rIns="144000" bIns="144000"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658200" y="4563000"/>
            <a:ext cx="1080141" cy="270000"/>
          </a:xfrm>
          <a:prstGeom prst="rect">
            <a:avLst/>
          </a:prstGeom>
        </p:spPr>
        <p:txBody>
          <a:bodyPr/>
          <a:lstStyle/>
          <a:p>
            <a:fld id="{27FC3DAB-407D-4279-8EB6-232635B61438}" type="datetimeFigureOut">
              <a:rPr lang="en-US">
                <a:solidFill>
                  <a:prstClr val="black"/>
                </a:solidFill>
              </a:rPr>
              <a:pPr/>
              <a:t>1/9/2024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CEFE82-39F2-4F47-8A0C-D5AB3496FA5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35216031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el 1"/>
          <p:cNvSpPr>
            <a:spLocks noGrp="1"/>
          </p:cNvSpPr>
          <p:nvPr>
            <p:ph type="title" hasCustomPrompt="1"/>
          </p:nvPr>
        </p:nvSpPr>
        <p:spPr>
          <a:xfrm>
            <a:off x="387243" y="308122"/>
            <a:ext cx="8351895" cy="804842"/>
          </a:xfrm>
        </p:spPr>
        <p:txBody>
          <a:bodyPr vert="horz" lIns="0" tIns="0" rIns="0" bIns="0" rtlCol="0" anchor="t" anchorCtr="0">
            <a:normAutofit/>
          </a:bodyPr>
          <a:lstStyle>
            <a:lvl1pPr>
              <a:defRPr lang="en-US" dirty="0"/>
            </a:lvl1pPr>
          </a:lstStyle>
          <a:p>
            <a:pPr lvl="0"/>
            <a:r>
              <a:rPr lang="de-DE" dirty="0" smtClean="0"/>
              <a:t>TITELMASTERFORMAT DURCH KLICKEN BEARBEITEN</a:t>
            </a:r>
            <a:endParaRPr lang="en-US" dirty="0"/>
          </a:p>
        </p:txBody>
      </p:sp>
      <p:sp>
        <p:nvSpPr>
          <p:cNvPr id="13" name="Textplatzhalter 12"/>
          <p:cNvSpPr>
            <a:spLocks noGrp="1"/>
          </p:cNvSpPr>
          <p:nvPr>
            <p:ph type="body" sz="quarter" idx="13" hasCustomPrompt="1"/>
          </p:nvPr>
        </p:nvSpPr>
        <p:spPr>
          <a:xfrm>
            <a:off x="387243" y="706858"/>
            <a:ext cx="8351895" cy="406106"/>
          </a:xfrm>
        </p:spPr>
        <p:txBody>
          <a:bodyPr lIns="10800" anchor="t" anchorCtr="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1" smtClean="0">
                <a:latin typeface="Calibri Light" panose="020F0302020204030204" pitchFamily="34" charset="0"/>
              </a:rPr>
              <a:t>Enter your subheadline here</a:t>
            </a:r>
            <a:endParaRPr lang="en-US" noProof="1">
              <a:latin typeface="Calibri Light" panose="020F0302020204030204" pitchFamily="34" charset="0"/>
            </a:endParaRPr>
          </a:p>
        </p:txBody>
      </p:sp>
      <p:sp>
        <p:nvSpPr>
          <p:cNvPr id="14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2968350" y="4557271"/>
            <a:ext cx="3207305" cy="270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ctr">
              <a:lnSpc>
                <a:spcPct val="90000"/>
              </a:lnSpc>
              <a:spcAft>
                <a:spcPts val="1000"/>
              </a:spcAft>
              <a:defRPr sz="1200">
                <a:solidFill>
                  <a:schemeClr val="tx1"/>
                </a:solidFill>
                <a:latin typeface="Calibri Light" panose="020F0302020204030204" pitchFamily="34" charset="0"/>
              </a:defRPr>
            </a:lvl1pPr>
          </a:lstStyle>
          <a:p>
            <a:r>
              <a:rPr lang="en-US" smtClean="0"/>
              <a:t>Enter your footer text here</a:t>
            </a:r>
            <a:endParaRPr lang="en-US" dirty="0"/>
          </a:p>
        </p:txBody>
      </p:sp>
      <p:sp>
        <p:nvSpPr>
          <p:cNvPr id="15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387240" y="4557271"/>
            <a:ext cx="685820" cy="270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lnSpc>
                <a:spcPct val="90000"/>
              </a:lnSpc>
              <a:spcAft>
                <a:spcPts val="1000"/>
              </a:spcAft>
              <a:defRPr sz="1400" b="1">
                <a:solidFill>
                  <a:schemeClr val="tx1"/>
                </a:solidFill>
              </a:defRPr>
            </a:lvl1pPr>
          </a:lstStyle>
          <a:p>
            <a:fld id="{75A4F164-3A46-4CEE-A25C-CA523D5E42F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7" name="Inhaltsplatzhalter 2"/>
          <p:cNvSpPr>
            <a:spLocks noGrp="1"/>
          </p:cNvSpPr>
          <p:nvPr>
            <p:ph idx="1"/>
          </p:nvPr>
        </p:nvSpPr>
        <p:spPr>
          <a:xfrm>
            <a:off x="387239" y="1112964"/>
            <a:ext cx="6345826" cy="3240000"/>
          </a:xfrm>
          <a:noFill/>
        </p:spPr>
        <p:txBody>
          <a:bodyPr/>
          <a:lstStyle>
            <a:lvl1pPr>
              <a:defRPr sz="2000">
                <a:solidFill>
                  <a:schemeClr val="tx1"/>
                </a:solidFill>
              </a:defRPr>
            </a:lvl1pPr>
            <a:lvl2pPr>
              <a:defRPr sz="18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400">
                <a:solidFill>
                  <a:schemeClr val="tx1"/>
                </a:solidFill>
              </a:defRPr>
            </a:lvl4pPr>
            <a:lvl5pPr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02714110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el 1"/>
          <p:cNvSpPr>
            <a:spLocks noGrp="1"/>
          </p:cNvSpPr>
          <p:nvPr>
            <p:ph type="title" hasCustomPrompt="1"/>
          </p:nvPr>
        </p:nvSpPr>
        <p:spPr>
          <a:xfrm>
            <a:off x="387243" y="308122"/>
            <a:ext cx="8351895" cy="804842"/>
          </a:xfrm>
        </p:spPr>
        <p:txBody>
          <a:bodyPr vert="horz" lIns="0" tIns="0" rIns="0" bIns="0" rtlCol="0" anchor="t" anchorCtr="0">
            <a:normAutofit/>
          </a:bodyPr>
          <a:lstStyle>
            <a:lvl1pPr>
              <a:defRPr lang="en-US" dirty="0"/>
            </a:lvl1pPr>
          </a:lstStyle>
          <a:p>
            <a:pPr lvl="0"/>
            <a:r>
              <a:rPr lang="de-DE" dirty="0" smtClean="0"/>
              <a:t>TITELMASTERFORMAT DURCH KLICKEN BEARBEITEN</a:t>
            </a:r>
            <a:endParaRPr lang="en-US" dirty="0"/>
          </a:p>
        </p:txBody>
      </p:sp>
      <p:sp>
        <p:nvSpPr>
          <p:cNvPr id="13" name="Textplatzhalter 12"/>
          <p:cNvSpPr>
            <a:spLocks noGrp="1"/>
          </p:cNvSpPr>
          <p:nvPr>
            <p:ph type="body" sz="quarter" idx="13" hasCustomPrompt="1"/>
          </p:nvPr>
        </p:nvSpPr>
        <p:spPr>
          <a:xfrm>
            <a:off x="387243" y="706858"/>
            <a:ext cx="8351895" cy="406106"/>
          </a:xfrm>
        </p:spPr>
        <p:txBody>
          <a:bodyPr lIns="10800" anchor="t" anchorCtr="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1" smtClean="0">
                <a:latin typeface="Calibri Light" panose="020F0302020204030204" pitchFamily="34" charset="0"/>
              </a:rPr>
              <a:t>Enter your subheadline here</a:t>
            </a:r>
            <a:endParaRPr lang="en-US" noProof="1">
              <a:latin typeface="Calibri Light" panose="020F0302020204030204" pitchFamily="34" charset="0"/>
            </a:endParaRPr>
          </a:p>
        </p:txBody>
      </p:sp>
      <p:sp>
        <p:nvSpPr>
          <p:cNvPr id="14" name="Inhaltsplatzhalter 2"/>
          <p:cNvSpPr>
            <a:spLocks noGrp="1"/>
          </p:cNvSpPr>
          <p:nvPr>
            <p:ph idx="15"/>
          </p:nvPr>
        </p:nvSpPr>
        <p:spPr>
          <a:xfrm>
            <a:off x="387239" y="1112964"/>
            <a:ext cx="3994093" cy="3240000"/>
          </a:xfrm>
          <a:noFill/>
        </p:spPr>
        <p:txBody>
          <a:bodyPr/>
          <a:lstStyle>
            <a:lvl1pPr>
              <a:defRPr sz="2000">
                <a:solidFill>
                  <a:schemeClr val="tx1"/>
                </a:solidFill>
              </a:defRPr>
            </a:lvl1pPr>
            <a:lvl2pPr>
              <a:defRPr sz="18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400">
                <a:solidFill>
                  <a:schemeClr val="tx1"/>
                </a:solidFill>
              </a:defRPr>
            </a:lvl4pPr>
            <a:lvl5pPr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en-US" dirty="0"/>
          </a:p>
        </p:txBody>
      </p:sp>
      <p:sp>
        <p:nvSpPr>
          <p:cNvPr id="15" name="Inhaltsplatzhalter 2"/>
          <p:cNvSpPr>
            <a:spLocks noGrp="1"/>
          </p:cNvSpPr>
          <p:nvPr>
            <p:ph idx="16"/>
          </p:nvPr>
        </p:nvSpPr>
        <p:spPr>
          <a:xfrm>
            <a:off x="4733719" y="1107329"/>
            <a:ext cx="3994093" cy="3240000"/>
          </a:xfrm>
          <a:noFill/>
        </p:spPr>
        <p:txBody>
          <a:bodyPr/>
          <a:lstStyle>
            <a:lvl1pPr>
              <a:defRPr sz="2000">
                <a:solidFill>
                  <a:schemeClr val="tx1"/>
                </a:solidFill>
              </a:defRPr>
            </a:lvl1pPr>
            <a:lvl2pPr>
              <a:defRPr sz="18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400">
                <a:solidFill>
                  <a:schemeClr val="tx1"/>
                </a:solidFill>
              </a:defRPr>
            </a:lvl4pPr>
            <a:lvl5pPr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en-US" dirty="0"/>
          </a:p>
        </p:txBody>
      </p:sp>
      <p:sp>
        <p:nvSpPr>
          <p:cNvPr id="16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2968350" y="4557271"/>
            <a:ext cx="3207305" cy="270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ctr">
              <a:lnSpc>
                <a:spcPct val="90000"/>
              </a:lnSpc>
              <a:spcAft>
                <a:spcPts val="1000"/>
              </a:spcAft>
              <a:defRPr sz="1200">
                <a:solidFill>
                  <a:schemeClr val="tx1"/>
                </a:solidFill>
                <a:latin typeface="Calibri Light" panose="020F0302020204030204" pitchFamily="34" charset="0"/>
              </a:defRPr>
            </a:lvl1pPr>
          </a:lstStyle>
          <a:p>
            <a:r>
              <a:rPr lang="en-US" dirty="0" smtClean="0"/>
              <a:t>Enter your footer text here</a:t>
            </a:r>
            <a:endParaRPr lang="en-US" dirty="0"/>
          </a:p>
        </p:txBody>
      </p:sp>
      <p:sp>
        <p:nvSpPr>
          <p:cNvPr id="17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387240" y="4557271"/>
            <a:ext cx="685820" cy="270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lnSpc>
                <a:spcPct val="90000"/>
              </a:lnSpc>
              <a:spcAft>
                <a:spcPts val="1000"/>
              </a:spcAft>
              <a:defRPr sz="1400" b="1">
                <a:solidFill>
                  <a:schemeClr val="tx1"/>
                </a:solidFill>
              </a:defRPr>
            </a:lvl1pPr>
          </a:lstStyle>
          <a:p>
            <a:fld id="{75A4F164-3A46-4CEE-A25C-CA523D5E42F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06057236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el 1"/>
          <p:cNvSpPr>
            <a:spLocks noGrp="1"/>
          </p:cNvSpPr>
          <p:nvPr>
            <p:ph type="title" hasCustomPrompt="1"/>
          </p:nvPr>
        </p:nvSpPr>
        <p:spPr>
          <a:xfrm>
            <a:off x="387243" y="308122"/>
            <a:ext cx="8351895" cy="804842"/>
          </a:xfrm>
        </p:spPr>
        <p:txBody>
          <a:bodyPr vert="horz" lIns="0" tIns="0" rIns="0" bIns="0" rtlCol="0" anchor="t" anchorCtr="0">
            <a:normAutofit/>
          </a:bodyPr>
          <a:lstStyle>
            <a:lvl1pPr>
              <a:defRPr lang="en-US" dirty="0"/>
            </a:lvl1pPr>
          </a:lstStyle>
          <a:p>
            <a:pPr lvl="0"/>
            <a:r>
              <a:rPr lang="de-DE" dirty="0" smtClean="0"/>
              <a:t>TITELMASTERFORMAT DURCH KLICKEN BEARBEITEN</a:t>
            </a:r>
            <a:endParaRPr lang="en-US" dirty="0"/>
          </a:p>
        </p:txBody>
      </p:sp>
      <p:sp>
        <p:nvSpPr>
          <p:cNvPr id="13" name="Textplatzhalter 12"/>
          <p:cNvSpPr>
            <a:spLocks noGrp="1"/>
          </p:cNvSpPr>
          <p:nvPr>
            <p:ph type="body" sz="quarter" idx="13" hasCustomPrompt="1"/>
          </p:nvPr>
        </p:nvSpPr>
        <p:spPr>
          <a:xfrm>
            <a:off x="387243" y="706858"/>
            <a:ext cx="8351895" cy="406106"/>
          </a:xfrm>
        </p:spPr>
        <p:txBody>
          <a:bodyPr lIns="10800" anchor="t" anchorCtr="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1" smtClean="0">
                <a:latin typeface="Calibri Light" panose="020F0302020204030204" pitchFamily="34" charset="0"/>
              </a:rPr>
              <a:t>Enter your subheadline here</a:t>
            </a:r>
            <a:endParaRPr lang="en-US" noProof="1">
              <a:latin typeface="Calibri Light" panose="020F0302020204030204" pitchFamily="34" charset="0"/>
            </a:endParaRPr>
          </a:p>
        </p:txBody>
      </p:sp>
      <p:sp>
        <p:nvSpPr>
          <p:cNvPr id="14" name="Inhaltsplatzhalter 2"/>
          <p:cNvSpPr>
            <a:spLocks noGrp="1"/>
          </p:cNvSpPr>
          <p:nvPr>
            <p:ph idx="15"/>
          </p:nvPr>
        </p:nvSpPr>
        <p:spPr>
          <a:xfrm>
            <a:off x="387239" y="1112964"/>
            <a:ext cx="3994093" cy="3240000"/>
          </a:xfrm>
          <a:noFill/>
        </p:spPr>
        <p:txBody>
          <a:bodyPr/>
          <a:lstStyle>
            <a:lvl1pPr>
              <a:defRPr sz="2000">
                <a:solidFill>
                  <a:schemeClr val="tx1"/>
                </a:solidFill>
              </a:defRPr>
            </a:lvl1pPr>
            <a:lvl2pPr>
              <a:defRPr sz="18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400">
                <a:solidFill>
                  <a:schemeClr val="tx1"/>
                </a:solidFill>
              </a:defRPr>
            </a:lvl4pPr>
            <a:lvl5pPr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en-US" dirty="0"/>
          </a:p>
        </p:txBody>
      </p:sp>
      <p:sp>
        <p:nvSpPr>
          <p:cNvPr id="16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2968350" y="4557271"/>
            <a:ext cx="3207305" cy="270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ctr">
              <a:lnSpc>
                <a:spcPct val="90000"/>
              </a:lnSpc>
              <a:spcAft>
                <a:spcPts val="1000"/>
              </a:spcAft>
              <a:defRPr sz="1200">
                <a:solidFill>
                  <a:schemeClr val="tx1"/>
                </a:solidFill>
                <a:latin typeface="Calibri Light" panose="020F0302020204030204" pitchFamily="34" charset="0"/>
              </a:defRPr>
            </a:lvl1pPr>
          </a:lstStyle>
          <a:p>
            <a:r>
              <a:rPr lang="en-US" smtClean="0"/>
              <a:t>Enter your footer text here</a:t>
            </a:r>
            <a:endParaRPr lang="en-US" dirty="0"/>
          </a:p>
        </p:txBody>
      </p:sp>
      <p:sp>
        <p:nvSpPr>
          <p:cNvPr id="17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387240" y="4557271"/>
            <a:ext cx="685820" cy="270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lnSpc>
                <a:spcPct val="90000"/>
              </a:lnSpc>
              <a:spcAft>
                <a:spcPts val="1000"/>
              </a:spcAft>
              <a:defRPr sz="1400" b="1">
                <a:solidFill>
                  <a:schemeClr val="tx1"/>
                </a:solidFill>
              </a:defRPr>
            </a:lvl1pPr>
          </a:lstStyle>
          <a:p>
            <a:fld id="{75A4F164-3A46-4CEE-A25C-CA523D5E42F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Bildplatzhalter 2"/>
          <p:cNvSpPr>
            <a:spLocks noGrp="1"/>
          </p:cNvSpPr>
          <p:nvPr>
            <p:ph type="pic" sz="quarter" idx="16"/>
          </p:nvPr>
        </p:nvSpPr>
        <p:spPr>
          <a:xfrm>
            <a:off x="4733718" y="1112964"/>
            <a:ext cx="4410283" cy="3240000"/>
          </a:xfr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None/>
              <a:defRPr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87481413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387243" y="308122"/>
            <a:ext cx="8351895" cy="804842"/>
          </a:xfrm>
        </p:spPr>
        <p:txBody>
          <a:bodyPr vert="horz" lIns="0" tIns="0" rIns="0" bIns="0" rtlCol="0" anchor="t" anchorCtr="0">
            <a:normAutofit/>
          </a:bodyPr>
          <a:lstStyle>
            <a:lvl1pPr>
              <a:defRPr lang="en-US" dirty="0"/>
            </a:lvl1pPr>
          </a:lstStyle>
          <a:p>
            <a:pPr lvl="0"/>
            <a:r>
              <a:rPr lang="de-DE" dirty="0" smtClean="0"/>
              <a:t>TITELMASTERFORMAT DURCH KLICKEN BEARBEITEN</a:t>
            </a:r>
            <a:endParaRPr lang="en-US" dirty="0"/>
          </a:p>
        </p:txBody>
      </p:sp>
      <p:sp>
        <p:nvSpPr>
          <p:cNvPr id="6" name="Textplatzhalter 12"/>
          <p:cNvSpPr>
            <a:spLocks noGrp="1"/>
          </p:cNvSpPr>
          <p:nvPr>
            <p:ph type="body" sz="quarter" idx="13" hasCustomPrompt="1"/>
          </p:nvPr>
        </p:nvSpPr>
        <p:spPr>
          <a:xfrm>
            <a:off x="387240" y="706858"/>
            <a:ext cx="8350940" cy="406106"/>
          </a:xfrm>
        </p:spPr>
        <p:txBody>
          <a:bodyPr lIns="10800" anchor="t" anchorCtr="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1" smtClean="0">
                <a:latin typeface="Calibri Light" panose="020F0302020204030204" pitchFamily="34" charset="0"/>
              </a:rPr>
              <a:t>Enter your subheadline here</a:t>
            </a:r>
            <a:endParaRPr lang="en-US" noProof="1">
              <a:latin typeface="Calibri Light" panose="020F0302020204030204" pitchFamily="34" charset="0"/>
            </a:endParaRPr>
          </a:p>
        </p:txBody>
      </p:sp>
      <p:sp>
        <p:nvSpPr>
          <p:cNvPr id="11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2968350" y="4557271"/>
            <a:ext cx="3207305" cy="270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ctr">
              <a:lnSpc>
                <a:spcPct val="90000"/>
              </a:lnSpc>
              <a:spcAft>
                <a:spcPts val="1000"/>
              </a:spcAft>
              <a:defRPr sz="1200">
                <a:solidFill>
                  <a:schemeClr val="tx1"/>
                </a:solidFill>
                <a:latin typeface="Calibri Light" panose="020F0302020204030204" pitchFamily="34" charset="0"/>
              </a:defRPr>
            </a:lvl1pPr>
          </a:lstStyle>
          <a:p>
            <a:r>
              <a:rPr lang="en-US" smtClean="0"/>
              <a:t>Enter your footer text here</a:t>
            </a:r>
            <a:endParaRPr lang="en-US" dirty="0"/>
          </a:p>
        </p:txBody>
      </p:sp>
      <p:sp>
        <p:nvSpPr>
          <p:cNvPr id="12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387240" y="4557271"/>
            <a:ext cx="685820" cy="270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lnSpc>
                <a:spcPct val="90000"/>
              </a:lnSpc>
              <a:spcAft>
                <a:spcPts val="1000"/>
              </a:spcAft>
              <a:defRPr sz="1400" b="1">
                <a:solidFill>
                  <a:schemeClr val="tx1"/>
                </a:solidFill>
              </a:defRPr>
            </a:lvl1pPr>
          </a:lstStyle>
          <a:p>
            <a:fld id="{75A4F164-3A46-4CEE-A25C-CA523D5E42F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67910153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2968350" y="4557271"/>
            <a:ext cx="3207305" cy="270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ctr">
              <a:lnSpc>
                <a:spcPct val="90000"/>
              </a:lnSpc>
              <a:spcAft>
                <a:spcPts val="1000"/>
              </a:spcAft>
              <a:defRPr sz="1200">
                <a:solidFill>
                  <a:schemeClr val="tx1"/>
                </a:solidFill>
                <a:latin typeface="Calibri Light" panose="020F0302020204030204" pitchFamily="34" charset="0"/>
              </a:defRPr>
            </a:lvl1pPr>
          </a:lstStyle>
          <a:p>
            <a:r>
              <a:rPr lang="en-US" smtClean="0"/>
              <a:t>Enter your footer text here</a:t>
            </a:r>
            <a:endParaRPr lang="en-US" dirty="0"/>
          </a:p>
        </p:txBody>
      </p:sp>
      <p:sp>
        <p:nvSpPr>
          <p:cNvPr id="9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387240" y="4557271"/>
            <a:ext cx="685820" cy="270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lnSpc>
                <a:spcPct val="90000"/>
              </a:lnSpc>
              <a:spcAft>
                <a:spcPts val="1000"/>
              </a:spcAft>
              <a:defRPr sz="1400" b="1">
                <a:solidFill>
                  <a:schemeClr val="tx1"/>
                </a:solidFill>
              </a:defRPr>
            </a:lvl1pPr>
          </a:lstStyle>
          <a:p>
            <a:fld id="{75A4F164-3A46-4CEE-A25C-CA523D5E42F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92910742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2968350" y="4557271"/>
            <a:ext cx="3207305" cy="270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ctr">
              <a:lnSpc>
                <a:spcPct val="90000"/>
              </a:lnSpc>
              <a:spcAft>
                <a:spcPts val="1000"/>
              </a:spcAft>
              <a:defRPr sz="1200">
                <a:solidFill>
                  <a:schemeClr val="tx1"/>
                </a:solidFill>
                <a:latin typeface="Calibri Light" panose="020F0302020204030204" pitchFamily="34" charset="0"/>
              </a:defRPr>
            </a:lvl1pPr>
          </a:lstStyle>
          <a:p>
            <a:r>
              <a:rPr lang="en-US" smtClean="0"/>
              <a:t>Enter your footer text here</a:t>
            </a:r>
            <a:endParaRPr lang="en-US" dirty="0"/>
          </a:p>
        </p:txBody>
      </p:sp>
      <p:sp>
        <p:nvSpPr>
          <p:cNvPr id="9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387240" y="4557271"/>
            <a:ext cx="685820" cy="270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lnSpc>
                <a:spcPct val="90000"/>
              </a:lnSpc>
              <a:spcAft>
                <a:spcPts val="1000"/>
              </a:spcAft>
              <a:defRPr sz="1400" b="1">
                <a:solidFill>
                  <a:schemeClr val="tx1"/>
                </a:solidFill>
              </a:defRPr>
            </a:lvl1pPr>
          </a:lstStyle>
          <a:p>
            <a:fld id="{75A4F164-3A46-4CEE-A25C-CA523D5E42F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7543841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eck 8"/>
          <p:cNvSpPr/>
          <p:nvPr userDrawn="1"/>
        </p:nvSpPr>
        <p:spPr bwMode="auto">
          <a:xfrm>
            <a:off x="0" y="0"/>
            <a:ext cx="9144000" cy="5143500"/>
          </a:xfrm>
          <a:prstGeom prst="rect">
            <a:avLst/>
          </a:prstGeom>
          <a:solidFill>
            <a:srgbClr val="C8303F"/>
          </a:solidFill>
          <a:ln w="15875" cap="flat">
            <a:noFill/>
            <a:prstDash val="solid"/>
            <a:miter lim="800000"/>
            <a:headEnd/>
            <a:tailEnd/>
          </a:ln>
        </p:spPr>
        <p:txBody>
          <a:bodyPr vert="horz" wrap="square" lIns="91431" tIns="45715" rIns="91431" bIns="45715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dirty="0"/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de-DE" dirty="0" smtClean="0"/>
              <a:t>TITELMASTERFORMAT DURCH KLICKEN BEARBEITEN</a:t>
            </a:r>
            <a:endParaRPr lang="en-US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2965972" y="4557271"/>
            <a:ext cx="3207305" cy="27000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Enter your footer text here</a:t>
            </a:r>
            <a:endParaRPr lang="en-US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>
          <a:xfrm>
            <a:off x="387240" y="4557271"/>
            <a:ext cx="685820" cy="27000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75A4F164-3A46-4CEE-A25C-CA523D5E42F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extplatzhalter 12"/>
          <p:cNvSpPr>
            <a:spLocks noGrp="1"/>
          </p:cNvSpPr>
          <p:nvPr>
            <p:ph type="body" sz="quarter" idx="13" hasCustomPrompt="1"/>
          </p:nvPr>
        </p:nvSpPr>
        <p:spPr>
          <a:xfrm>
            <a:off x="387240" y="706858"/>
            <a:ext cx="8350940" cy="406106"/>
          </a:xfrm>
        </p:spPr>
        <p:txBody>
          <a:bodyPr lIns="10800" anchor="t" anchorCtr="0"/>
          <a:lstStyle>
            <a:lvl1pPr marL="0" indent="0">
              <a:buNone/>
              <a:defRPr>
                <a:solidFill>
                  <a:srgbClr val="FFFFFF"/>
                </a:solidFill>
              </a:defRPr>
            </a:lvl1pPr>
          </a:lstStyle>
          <a:p>
            <a:r>
              <a:rPr lang="en-US" noProof="1" smtClean="0">
                <a:latin typeface="Calibri Light" panose="020F0302020204030204" pitchFamily="34" charset="0"/>
              </a:rPr>
              <a:t>Enter your subheadline here</a:t>
            </a:r>
            <a:endParaRPr lang="en-US" noProof="1">
              <a:latin typeface="Calibri Light" panose="020F0302020204030204" pitchFamily="34" charset="0"/>
            </a:endParaRPr>
          </a:p>
        </p:txBody>
      </p:sp>
      <p:sp>
        <p:nvSpPr>
          <p:cNvPr id="8" name="Inhaltsplatzhalter 2"/>
          <p:cNvSpPr>
            <a:spLocks noGrp="1"/>
          </p:cNvSpPr>
          <p:nvPr>
            <p:ph idx="1"/>
          </p:nvPr>
        </p:nvSpPr>
        <p:spPr>
          <a:xfrm>
            <a:off x="387243" y="1112964"/>
            <a:ext cx="8351099" cy="3239436"/>
          </a:xfrm>
          <a:noFill/>
        </p:spPr>
        <p:txBody>
          <a:bodyPr/>
          <a:lstStyle>
            <a:lvl1pPr>
              <a:defRPr sz="2000">
                <a:solidFill>
                  <a:srgbClr val="DDDDDD"/>
                </a:solidFill>
              </a:defRPr>
            </a:lvl1pPr>
            <a:lvl2pPr>
              <a:defRPr sz="1600">
                <a:solidFill>
                  <a:srgbClr val="DDDDDD"/>
                </a:solidFill>
              </a:defRPr>
            </a:lvl2pPr>
            <a:lvl3pPr>
              <a:defRPr sz="1400">
                <a:solidFill>
                  <a:srgbClr val="DDDDDD"/>
                </a:solidFill>
              </a:defRPr>
            </a:lvl3pPr>
            <a:lvl4pPr>
              <a:defRPr sz="1200">
                <a:solidFill>
                  <a:srgbClr val="DDDDDD"/>
                </a:solidFill>
              </a:defRPr>
            </a:lvl4pPr>
            <a:lvl5pPr>
              <a:defRPr sz="1200">
                <a:solidFill>
                  <a:srgbClr val="DDDDDD"/>
                </a:solidFill>
              </a:defRPr>
            </a:lvl5pPr>
          </a:lstStyle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85414676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3.xml"/><Relationship Id="rId9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5" Type="http://schemas.openxmlformats.org/officeDocument/2006/relationships/slideLayout" Target="../slideLayouts/slideLayout22.xml"/><Relationship Id="rId4" Type="http://schemas.openxmlformats.org/officeDocument/2006/relationships/slideLayout" Target="../slideLayouts/slideLayout21.xml"/><Relationship Id="rId9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8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4" Type="http://schemas.openxmlformats.org/officeDocument/2006/relationships/theme" Target="../theme/theme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5" name="Gruppieren 134"/>
          <p:cNvGrpSpPr/>
          <p:nvPr userDrawn="1"/>
        </p:nvGrpSpPr>
        <p:grpSpPr>
          <a:xfrm>
            <a:off x="0" y="-279318"/>
            <a:ext cx="9153598" cy="5418056"/>
            <a:chOff x="3036815" y="-372423"/>
            <a:chExt cx="9153598" cy="7224074"/>
          </a:xfrm>
        </p:grpSpPr>
        <p:grpSp>
          <p:nvGrpSpPr>
            <p:cNvPr id="136" name="Gruppieren 135"/>
            <p:cNvGrpSpPr/>
            <p:nvPr userDrawn="1"/>
          </p:nvGrpSpPr>
          <p:grpSpPr>
            <a:xfrm>
              <a:off x="8469852" y="-372423"/>
              <a:ext cx="3557487" cy="2031571"/>
              <a:chOff x="8469852" y="-372423"/>
              <a:chExt cx="3557487" cy="2031571"/>
            </a:xfrm>
          </p:grpSpPr>
          <p:grpSp>
            <p:nvGrpSpPr>
              <p:cNvPr id="138" name="Gruppieren 137"/>
              <p:cNvGrpSpPr/>
              <p:nvPr userDrawn="1"/>
            </p:nvGrpSpPr>
            <p:grpSpPr>
              <a:xfrm>
                <a:off x="9963722" y="-372423"/>
                <a:ext cx="2063617" cy="2031571"/>
                <a:chOff x="9963722" y="-372423"/>
                <a:chExt cx="2063617" cy="2031571"/>
              </a:xfrm>
            </p:grpSpPr>
            <p:sp>
              <p:nvSpPr>
                <p:cNvPr id="147" name="Rechteck 136"/>
                <p:cNvSpPr/>
                <p:nvPr userDrawn="1"/>
              </p:nvSpPr>
              <p:spPr>
                <a:xfrm>
                  <a:off x="10351275" y="0"/>
                  <a:ext cx="1676064" cy="12948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6064" h="1294816">
                      <a:moveTo>
                        <a:pt x="768328" y="1294665"/>
                      </a:moveTo>
                      <a:lnTo>
                        <a:pt x="768221" y="1294816"/>
                      </a:lnTo>
                      <a:lnTo>
                        <a:pt x="384220" y="1294741"/>
                      </a:lnTo>
                      <a:close/>
                      <a:moveTo>
                        <a:pt x="56" y="1294584"/>
                      </a:moveTo>
                      <a:lnTo>
                        <a:pt x="113" y="1294664"/>
                      </a:lnTo>
                      <a:lnTo>
                        <a:pt x="0" y="1294664"/>
                      </a:lnTo>
                      <a:close/>
                      <a:moveTo>
                        <a:pt x="908268" y="0"/>
                      </a:moveTo>
                      <a:lnTo>
                        <a:pt x="1676064" y="0"/>
                      </a:lnTo>
                      <a:lnTo>
                        <a:pt x="768385" y="1294584"/>
                      </a:lnTo>
                      <a:lnTo>
                        <a:pt x="384221" y="746988"/>
                      </a:lnTo>
                      <a:close/>
                    </a:path>
                  </a:pathLst>
                </a:custGeom>
                <a:solidFill>
                  <a:schemeClr val="bg2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  <p:sp>
              <p:nvSpPr>
                <p:cNvPr id="148" name="Flussdiagramm: Daten 6"/>
                <p:cNvSpPr/>
                <p:nvPr userDrawn="1"/>
              </p:nvSpPr>
              <p:spPr>
                <a:xfrm rot="14100000">
                  <a:off x="9263120" y="328179"/>
                  <a:ext cx="2031571" cy="6303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31571" h="630368">
                      <a:moveTo>
                        <a:pt x="440695" y="990"/>
                      </a:moveTo>
                      <a:lnTo>
                        <a:pt x="220318" y="315588"/>
                      </a:lnTo>
                      <a:lnTo>
                        <a:pt x="440509" y="991"/>
                      </a:lnTo>
                      <a:close/>
                      <a:moveTo>
                        <a:pt x="99" y="630367"/>
                      </a:moveTo>
                      <a:lnTo>
                        <a:pt x="0" y="630368"/>
                      </a:lnTo>
                      <a:lnTo>
                        <a:pt x="65" y="630275"/>
                      </a:lnTo>
                      <a:close/>
                      <a:moveTo>
                        <a:pt x="2031571" y="0"/>
                      </a:moveTo>
                      <a:lnTo>
                        <a:pt x="1591184" y="628938"/>
                      </a:lnTo>
                      <a:lnTo>
                        <a:pt x="669011" y="629766"/>
                      </a:lnTo>
                      <a:lnTo>
                        <a:pt x="440794" y="991"/>
                      </a:lnTo>
                      <a:close/>
                    </a:path>
                  </a:pathLst>
                </a:custGeom>
                <a:solidFill>
                  <a:schemeClr val="bg2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 dirty="0"/>
                </a:p>
              </p:txBody>
            </p:sp>
            <p:sp>
              <p:nvSpPr>
                <p:cNvPr id="149" name="Flussdiagramm: Daten 6"/>
                <p:cNvSpPr/>
                <p:nvPr userDrawn="1"/>
              </p:nvSpPr>
              <p:spPr>
                <a:xfrm rot="7500000" flipH="1">
                  <a:off x="10466464" y="886437"/>
                  <a:ext cx="668945" cy="6293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8945" h="629378">
                      <a:moveTo>
                        <a:pt x="220252" y="314599"/>
                      </a:moveTo>
                      <a:lnTo>
                        <a:pt x="0" y="629286"/>
                      </a:lnTo>
                      <a:lnTo>
                        <a:pt x="33" y="629378"/>
                      </a:lnTo>
                      <a:lnTo>
                        <a:pt x="668945" y="628777"/>
                      </a:lnTo>
                      <a:lnTo>
                        <a:pt x="440728" y="0"/>
                      </a:lnTo>
                      <a:lnTo>
                        <a:pt x="440630" y="0"/>
                      </a:lnTo>
                      <a:close/>
                    </a:path>
                  </a:pathLst>
                </a:custGeom>
                <a:solidFill>
                  <a:schemeClr val="bg2">
                    <a:lumMod val="6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 dirty="0"/>
                </a:p>
              </p:txBody>
            </p:sp>
          </p:grpSp>
          <p:grpSp>
            <p:nvGrpSpPr>
              <p:cNvPr id="139" name="Gruppieren 138"/>
              <p:cNvGrpSpPr/>
              <p:nvPr userDrawn="1"/>
            </p:nvGrpSpPr>
            <p:grpSpPr>
              <a:xfrm>
                <a:off x="8469852" y="-203236"/>
                <a:ext cx="1164785" cy="1176456"/>
                <a:chOff x="8469852" y="-203236"/>
                <a:chExt cx="1164785" cy="1176456"/>
              </a:xfrm>
            </p:grpSpPr>
            <p:sp>
              <p:nvSpPr>
                <p:cNvPr id="144" name="Rechteck 141"/>
                <p:cNvSpPr/>
                <p:nvPr userDrawn="1"/>
              </p:nvSpPr>
              <p:spPr>
                <a:xfrm>
                  <a:off x="8711434" y="0"/>
                  <a:ext cx="923203" cy="7779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3203" h="777996">
                      <a:moveTo>
                        <a:pt x="377775" y="777921"/>
                      </a:moveTo>
                      <a:lnTo>
                        <a:pt x="377723" y="777996"/>
                      </a:lnTo>
                      <a:lnTo>
                        <a:pt x="188914" y="777959"/>
                      </a:lnTo>
                      <a:close/>
                      <a:moveTo>
                        <a:pt x="27" y="777881"/>
                      </a:moveTo>
                      <a:lnTo>
                        <a:pt x="55" y="777921"/>
                      </a:lnTo>
                      <a:lnTo>
                        <a:pt x="0" y="777921"/>
                      </a:lnTo>
                      <a:close/>
                      <a:moveTo>
                        <a:pt x="545748" y="0"/>
                      </a:moveTo>
                      <a:lnTo>
                        <a:pt x="923203" y="0"/>
                      </a:lnTo>
                      <a:lnTo>
                        <a:pt x="377803" y="777882"/>
                      </a:lnTo>
                      <a:lnTo>
                        <a:pt x="188915" y="508638"/>
                      </a:lnTo>
                      <a:close/>
                    </a:path>
                  </a:pathLst>
                </a:custGeom>
                <a:solidFill>
                  <a:schemeClr val="tx1">
                    <a:lumMod val="65000"/>
                    <a:lumOff val="3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lvl="0" algn="ctr"/>
                  <a:endParaRPr lang="de-DE"/>
                </a:p>
              </p:txBody>
            </p:sp>
            <p:sp>
              <p:nvSpPr>
                <p:cNvPr id="145" name="Flussdiagramm: Daten 6"/>
                <p:cNvSpPr/>
                <p:nvPr userDrawn="1"/>
              </p:nvSpPr>
              <p:spPr>
                <a:xfrm rot="14100000">
                  <a:off x="8036650" y="229966"/>
                  <a:ext cx="1176456" cy="3100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76456" h="310052">
                      <a:moveTo>
                        <a:pt x="216683" y="598"/>
                      </a:moveTo>
                      <a:lnTo>
                        <a:pt x="108326" y="155280"/>
                      </a:lnTo>
                      <a:lnTo>
                        <a:pt x="216592" y="597"/>
                      </a:lnTo>
                      <a:close/>
                      <a:moveTo>
                        <a:pt x="49" y="310052"/>
                      </a:moveTo>
                      <a:lnTo>
                        <a:pt x="0" y="310052"/>
                      </a:lnTo>
                      <a:lnTo>
                        <a:pt x="32" y="310008"/>
                      </a:lnTo>
                      <a:close/>
                      <a:moveTo>
                        <a:pt x="1176456" y="0"/>
                      </a:moveTo>
                      <a:lnTo>
                        <a:pt x="959958" y="309190"/>
                      </a:lnTo>
                      <a:lnTo>
                        <a:pt x="328941" y="309757"/>
                      </a:lnTo>
                      <a:lnTo>
                        <a:pt x="216731" y="597"/>
                      </a:lnTo>
                      <a:close/>
                    </a:path>
                  </a:pathLst>
                </a:custGeom>
                <a:solidFill>
                  <a:schemeClr val="tx1">
                    <a:lumMod val="50000"/>
                    <a:lumOff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 dirty="0"/>
                </a:p>
              </p:txBody>
            </p:sp>
            <p:sp>
              <p:nvSpPr>
                <p:cNvPr id="146" name="Flussdiagramm: Daten 6"/>
                <p:cNvSpPr/>
                <p:nvPr userDrawn="1"/>
              </p:nvSpPr>
              <p:spPr>
                <a:xfrm rot="7500000" flipH="1">
                  <a:off x="8768070" y="577201"/>
                  <a:ext cx="328909" cy="3094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8909" h="309456">
                      <a:moveTo>
                        <a:pt x="108294" y="154684"/>
                      </a:moveTo>
                      <a:lnTo>
                        <a:pt x="0" y="309410"/>
                      </a:lnTo>
                      <a:lnTo>
                        <a:pt x="16" y="309456"/>
                      </a:lnTo>
                      <a:lnTo>
                        <a:pt x="328909" y="309160"/>
                      </a:lnTo>
                      <a:lnTo>
                        <a:pt x="216699" y="0"/>
                      </a:lnTo>
                      <a:lnTo>
                        <a:pt x="216651" y="0"/>
                      </a:lnTo>
                      <a:close/>
                    </a:path>
                  </a:pathLst>
                </a:custGeom>
                <a:solidFill>
                  <a:schemeClr val="tx1">
                    <a:lumMod val="75000"/>
                    <a:lumOff val="2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 dirty="0"/>
                </a:p>
              </p:txBody>
            </p:sp>
          </p:grpSp>
          <p:grpSp>
            <p:nvGrpSpPr>
              <p:cNvPr id="140" name="Gruppieren 139"/>
              <p:cNvGrpSpPr/>
              <p:nvPr userDrawn="1"/>
            </p:nvGrpSpPr>
            <p:grpSpPr>
              <a:xfrm>
                <a:off x="9790486" y="-254075"/>
                <a:ext cx="1139526" cy="1012205"/>
                <a:chOff x="9790486" y="-254075"/>
                <a:chExt cx="1139526" cy="1012205"/>
              </a:xfrm>
            </p:grpSpPr>
            <p:sp>
              <p:nvSpPr>
                <p:cNvPr id="141" name="Rechteck 138"/>
                <p:cNvSpPr/>
                <p:nvPr userDrawn="1"/>
              </p:nvSpPr>
              <p:spPr>
                <a:xfrm>
                  <a:off x="9913387" y="0"/>
                  <a:ext cx="1016625" cy="5121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6625" h="512124">
                      <a:moveTo>
                        <a:pt x="657647" y="511994"/>
                      </a:moveTo>
                      <a:lnTo>
                        <a:pt x="657556" y="512124"/>
                      </a:lnTo>
                      <a:lnTo>
                        <a:pt x="328872" y="512059"/>
                      </a:lnTo>
                      <a:close/>
                      <a:moveTo>
                        <a:pt x="48" y="511925"/>
                      </a:moveTo>
                      <a:lnTo>
                        <a:pt x="96" y="511994"/>
                      </a:lnTo>
                      <a:lnTo>
                        <a:pt x="0" y="511994"/>
                      </a:lnTo>
                      <a:close/>
                      <a:moveTo>
                        <a:pt x="359187" y="0"/>
                      </a:moveTo>
                      <a:lnTo>
                        <a:pt x="1016625" y="0"/>
                      </a:lnTo>
                      <a:lnTo>
                        <a:pt x="657696" y="511925"/>
                      </a:lnTo>
                      <a:lnTo>
                        <a:pt x="328872" y="43212"/>
                      </a:lnTo>
                      <a:close/>
                    </a:path>
                  </a:pathLst>
                </a:custGeom>
                <a:solidFill>
                  <a:schemeClr val="bg2">
                    <a:lumMod val="8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lvl="0" algn="ctr"/>
                  <a:endParaRPr lang="de-DE"/>
                </a:p>
              </p:txBody>
            </p:sp>
            <p:sp>
              <p:nvSpPr>
                <p:cNvPr id="142" name="Flussdiagramm: Daten 6"/>
                <p:cNvSpPr/>
                <p:nvPr userDrawn="1"/>
              </p:nvSpPr>
              <p:spPr>
                <a:xfrm rot="14100000">
                  <a:off x="9553938" y="-17527"/>
                  <a:ext cx="1012205" cy="5391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2205" h="539109">
                      <a:moveTo>
                        <a:pt x="377213" y="396"/>
                      </a:moveTo>
                      <a:lnTo>
                        <a:pt x="188581" y="269674"/>
                      </a:lnTo>
                      <a:lnTo>
                        <a:pt x="377052" y="396"/>
                      </a:lnTo>
                      <a:close/>
                      <a:moveTo>
                        <a:pt x="86" y="539109"/>
                      </a:moveTo>
                      <a:lnTo>
                        <a:pt x="0" y="539109"/>
                      </a:lnTo>
                      <a:lnTo>
                        <a:pt x="57" y="539030"/>
                      </a:lnTo>
                      <a:close/>
                      <a:moveTo>
                        <a:pt x="1012205" y="0"/>
                      </a:moveTo>
                      <a:lnTo>
                        <a:pt x="635116" y="538539"/>
                      </a:lnTo>
                      <a:lnTo>
                        <a:pt x="572637" y="538595"/>
                      </a:lnTo>
                      <a:lnTo>
                        <a:pt x="377297" y="396"/>
                      </a:lnTo>
                      <a:close/>
                    </a:path>
                  </a:pathLst>
                </a:custGeom>
                <a:solidFill>
                  <a:schemeClr val="bg2">
                    <a:lumMod val="6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 dirty="0"/>
                </a:p>
              </p:txBody>
            </p:sp>
            <p:sp>
              <p:nvSpPr>
                <p:cNvPr id="143" name="Flussdiagramm: Daten 6"/>
                <p:cNvSpPr/>
                <p:nvPr userDrawn="1"/>
              </p:nvSpPr>
              <p:spPr>
                <a:xfrm rot="7500000" flipH="1">
                  <a:off x="10011983" y="162573"/>
                  <a:ext cx="572582" cy="5387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2582" h="538714">
                      <a:moveTo>
                        <a:pt x="188525" y="269280"/>
                      </a:moveTo>
                      <a:lnTo>
                        <a:pt x="0" y="538634"/>
                      </a:lnTo>
                      <a:lnTo>
                        <a:pt x="29" y="538714"/>
                      </a:lnTo>
                      <a:lnTo>
                        <a:pt x="572582" y="538199"/>
                      </a:lnTo>
                      <a:lnTo>
                        <a:pt x="377240" y="0"/>
                      </a:lnTo>
                      <a:lnTo>
                        <a:pt x="377156" y="0"/>
                      </a:lnTo>
                      <a:close/>
                    </a:path>
                  </a:pathLst>
                </a:custGeom>
                <a:solidFill>
                  <a:schemeClr val="bg2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 dirty="0"/>
                </a:p>
              </p:txBody>
            </p:sp>
          </p:grpSp>
        </p:grpSp>
        <p:sp>
          <p:nvSpPr>
            <p:cNvPr id="137" name="Rechteck 136"/>
            <p:cNvSpPr/>
            <p:nvPr userDrawn="1"/>
          </p:nvSpPr>
          <p:spPr>
            <a:xfrm>
              <a:off x="3036815" y="1"/>
              <a:ext cx="9153598" cy="6851650"/>
            </a:xfrm>
            <a:prstGeom prst="rect">
              <a:avLst/>
            </a:prstGeom>
            <a:gradFill>
              <a:gsLst>
                <a:gs pos="13000">
                  <a:schemeClr val="bg1"/>
                </a:gs>
                <a:gs pos="100000">
                  <a:schemeClr val="bg1">
                    <a:alpha val="58000"/>
                  </a:schemeClr>
                </a:gs>
              </a:gsLst>
              <a:lin ang="2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dirty="0" smtClean="0"/>
                <a:t>e</a:t>
              </a:r>
              <a:endParaRPr lang="de-DE" dirty="0"/>
            </a:p>
          </p:txBody>
        </p:sp>
      </p:grpSp>
      <p:sp>
        <p:nvSpPr>
          <p:cNvPr id="5" name="Fußzeilenplatzhalter 4"/>
          <p:cNvSpPr>
            <a:spLocks noGrp="1"/>
          </p:cNvSpPr>
          <p:nvPr userDrawn="1">
            <p:ph type="ftr" sz="quarter" idx="3"/>
          </p:nvPr>
        </p:nvSpPr>
        <p:spPr>
          <a:xfrm>
            <a:off x="2968350" y="4557271"/>
            <a:ext cx="3207305" cy="270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ctr">
              <a:lnSpc>
                <a:spcPct val="90000"/>
              </a:lnSpc>
              <a:spcAft>
                <a:spcPts val="1000"/>
              </a:spcAft>
              <a:defRPr sz="1200">
                <a:solidFill>
                  <a:schemeClr val="tx1"/>
                </a:solidFill>
                <a:latin typeface="Calibri Light" panose="020F0302020204030204" pitchFamily="34" charset="0"/>
              </a:defRPr>
            </a:lvl1pPr>
          </a:lstStyle>
          <a:p>
            <a:r>
              <a:rPr lang="en-US" smtClean="0"/>
              <a:t>Enter your footer text here</a:t>
            </a:r>
            <a:endParaRPr lang="en-US" dirty="0"/>
          </a:p>
        </p:txBody>
      </p:sp>
      <p:sp>
        <p:nvSpPr>
          <p:cNvPr id="6" name="Foliennummernplatzhalter 5"/>
          <p:cNvSpPr>
            <a:spLocks noGrp="1"/>
          </p:cNvSpPr>
          <p:nvPr userDrawn="1">
            <p:ph type="sldNum" sz="quarter" idx="4"/>
          </p:nvPr>
        </p:nvSpPr>
        <p:spPr>
          <a:xfrm>
            <a:off x="387240" y="4557271"/>
            <a:ext cx="685820" cy="270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lnSpc>
                <a:spcPct val="90000"/>
              </a:lnSpc>
              <a:spcAft>
                <a:spcPts val="1000"/>
              </a:spcAft>
              <a:defRPr sz="1400" b="1">
                <a:solidFill>
                  <a:schemeClr val="tx1"/>
                </a:solidFill>
              </a:defRPr>
            </a:lvl1pPr>
          </a:lstStyle>
          <a:p>
            <a:fld id="{75A4F164-3A46-4CEE-A25C-CA523D5E42F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Titelplatzhalter 1"/>
          <p:cNvSpPr>
            <a:spLocks noGrp="1"/>
          </p:cNvSpPr>
          <p:nvPr userDrawn="1">
            <p:ph type="title"/>
          </p:nvPr>
        </p:nvSpPr>
        <p:spPr>
          <a:xfrm>
            <a:off x="387243" y="308122"/>
            <a:ext cx="8351895" cy="804842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pPr lvl="0"/>
            <a:r>
              <a:rPr lang="de-DE" dirty="0" smtClean="0"/>
              <a:t>TITELMASTERFORMAT DURCH KLICKEN BEARBEITEN</a:t>
            </a:r>
            <a:endParaRPr lang="en-US" dirty="0"/>
          </a:p>
        </p:txBody>
      </p:sp>
      <p:sp>
        <p:nvSpPr>
          <p:cNvPr id="3" name="Textplatzhalter 2"/>
          <p:cNvSpPr>
            <a:spLocks noGrp="1"/>
          </p:cNvSpPr>
          <p:nvPr userDrawn="1">
            <p:ph type="body" idx="1"/>
          </p:nvPr>
        </p:nvSpPr>
        <p:spPr>
          <a:xfrm>
            <a:off x="387243" y="1112964"/>
            <a:ext cx="8351895" cy="3241152"/>
          </a:xfrm>
          <a:prstGeom prst="rect">
            <a:avLst/>
          </a:prstGeom>
        </p:spPr>
        <p:txBody>
          <a:bodyPr vert="horz" lIns="10800" tIns="0" rIns="0" bIns="0" rtlCol="0">
            <a:noAutofit/>
          </a:bodyPr>
          <a:lstStyle/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1872220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1" r:id="rId2"/>
    <p:sldLayoutId id="2147483709" r:id="rId3"/>
    <p:sldLayoutId id="2147483710" r:id="rId4"/>
    <p:sldLayoutId id="2147483681" r:id="rId5"/>
    <p:sldLayoutId id="2147483679" r:id="rId6"/>
    <p:sldLayoutId id="2147483680" r:id="rId7"/>
    <p:sldLayoutId id="2147483731" r:id="rId8"/>
    <p:sldLayoutId id="2147483689" r:id="rId9"/>
  </p:sldLayoutIdLst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hf hdr="0" dt="0"/>
  <p:txStyles>
    <p:titleStyle>
      <a:lvl1pPr algn="l" defTabSz="914400" rtl="0" eaLnBrk="1" latinLnBrk="0" hangingPunct="1">
        <a:spcBef>
          <a:spcPct val="0"/>
        </a:spcBef>
        <a:buNone/>
        <a:defRPr lang="en-US" sz="3200" b="0" kern="1200" dirty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73050" indent="-273050" algn="l" defTabSz="914400" rtl="0" eaLnBrk="1" latinLnBrk="0" hangingPunct="1">
        <a:lnSpc>
          <a:spcPct val="90000"/>
        </a:lnSpc>
        <a:spcBef>
          <a:spcPts val="0"/>
        </a:spcBef>
        <a:spcAft>
          <a:spcPts val="1000"/>
        </a:spcAft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Calibri Light" panose="020F0302020204030204" pitchFamily="34" charset="0"/>
          <a:ea typeface="+mn-ea"/>
          <a:cs typeface="+mn-cs"/>
        </a:defRPr>
      </a:lvl1pPr>
      <a:lvl2pPr marL="808038" indent="-273050" algn="l" defTabSz="914400" rtl="0" eaLnBrk="1" latinLnBrk="0" hangingPunct="1">
        <a:lnSpc>
          <a:spcPct val="90000"/>
        </a:lnSpc>
        <a:spcBef>
          <a:spcPts val="0"/>
        </a:spcBef>
        <a:spcAft>
          <a:spcPts val="1000"/>
        </a:spcAft>
        <a:buFont typeface="Symbol" panose="05050102010706020507" pitchFamily="18" charset="2"/>
        <a:buChar char="-"/>
        <a:defRPr sz="1800" kern="1200">
          <a:solidFill>
            <a:schemeClr val="tx1"/>
          </a:solidFill>
          <a:latin typeface="Calibri Light" panose="020F0302020204030204" pitchFamily="34" charset="0"/>
          <a:ea typeface="+mn-ea"/>
          <a:cs typeface="+mn-cs"/>
        </a:defRPr>
      </a:lvl2pPr>
      <a:lvl3pPr marL="1081088" indent="-177800" algn="l" defTabSz="914400" rtl="0" eaLnBrk="1" latinLnBrk="0" hangingPunct="1">
        <a:lnSpc>
          <a:spcPct val="90000"/>
        </a:lnSpc>
        <a:spcBef>
          <a:spcPts val="0"/>
        </a:spcBef>
        <a:spcAft>
          <a:spcPts val="1000"/>
        </a:spcAft>
        <a:buFont typeface="Symbol" panose="05050102010706020507" pitchFamily="18" charset="2"/>
        <a:buChar char="-"/>
        <a:defRPr sz="1600" kern="1200">
          <a:solidFill>
            <a:schemeClr val="tx1"/>
          </a:solidFill>
          <a:latin typeface="Calibri Light" panose="020F0302020204030204" pitchFamily="34" charset="0"/>
          <a:ea typeface="+mn-ea"/>
          <a:cs typeface="+mn-cs"/>
        </a:defRPr>
      </a:lvl3pPr>
      <a:lvl4pPr marL="1436688" indent="-177800" algn="l" defTabSz="914400" rtl="0" eaLnBrk="1" latinLnBrk="0" hangingPunct="1">
        <a:lnSpc>
          <a:spcPct val="90000"/>
        </a:lnSpc>
        <a:spcBef>
          <a:spcPts val="0"/>
        </a:spcBef>
        <a:spcAft>
          <a:spcPts val="1000"/>
        </a:spcAft>
        <a:buFont typeface="Symbol" panose="05050102010706020507" pitchFamily="18" charset="2"/>
        <a:buChar char="-"/>
        <a:defRPr sz="1400" kern="1200">
          <a:solidFill>
            <a:schemeClr val="tx1"/>
          </a:solidFill>
          <a:latin typeface="Calibri Light" panose="020F0302020204030204" pitchFamily="34" charset="0"/>
          <a:ea typeface="+mn-ea"/>
          <a:cs typeface="+mn-cs"/>
        </a:defRPr>
      </a:lvl4pPr>
      <a:lvl5pPr marL="1793875" indent="-179388" algn="l" defTabSz="914400" rtl="0" eaLnBrk="1" latinLnBrk="0" hangingPunct="1">
        <a:lnSpc>
          <a:spcPct val="90000"/>
        </a:lnSpc>
        <a:spcBef>
          <a:spcPts val="0"/>
        </a:spcBef>
        <a:spcAft>
          <a:spcPts val="1000"/>
        </a:spcAft>
        <a:buFont typeface="Symbol" panose="05050102010706020507" pitchFamily="18" charset="2"/>
        <a:buChar char="-"/>
        <a:defRPr sz="1400" kern="1200">
          <a:solidFill>
            <a:schemeClr val="tx1"/>
          </a:solidFill>
          <a:latin typeface="Calibri Light" panose="020F030202020403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3" name="Gruppieren 122"/>
          <p:cNvGrpSpPr/>
          <p:nvPr userDrawn="1"/>
        </p:nvGrpSpPr>
        <p:grpSpPr>
          <a:xfrm>
            <a:off x="0" y="-279318"/>
            <a:ext cx="9153598" cy="5418056"/>
            <a:chOff x="3036815" y="-372423"/>
            <a:chExt cx="9153598" cy="7224074"/>
          </a:xfrm>
        </p:grpSpPr>
        <p:grpSp>
          <p:nvGrpSpPr>
            <p:cNvPr id="124" name="Gruppieren 123"/>
            <p:cNvGrpSpPr/>
            <p:nvPr userDrawn="1"/>
          </p:nvGrpSpPr>
          <p:grpSpPr>
            <a:xfrm>
              <a:off x="8469852" y="-372423"/>
              <a:ext cx="3557487" cy="2031571"/>
              <a:chOff x="8469852" y="-372423"/>
              <a:chExt cx="3557487" cy="2031571"/>
            </a:xfrm>
          </p:grpSpPr>
          <p:grpSp>
            <p:nvGrpSpPr>
              <p:cNvPr id="126" name="Gruppieren 125"/>
              <p:cNvGrpSpPr/>
              <p:nvPr userDrawn="1"/>
            </p:nvGrpSpPr>
            <p:grpSpPr>
              <a:xfrm>
                <a:off x="9963722" y="-372423"/>
                <a:ext cx="2063617" cy="2031571"/>
                <a:chOff x="9963722" y="-372423"/>
                <a:chExt cx="2063617" cy="2031571"/>
              </a:xfrm>
            </p:grpSpPr>
            <p:sp>
              <p:nvSpPr>
                <p:cNvPr id="135" name="Rechteck 136"/>
                <p:cNvSpPr/>
                <p:nvPr userDrawn="1"/>
              </p:nvSpPr>
              <p:spPr>
                <a:xfrm>
                  <a:off x="10351275" y="0"/>
                  <a:ext cx="1676064" cy="12948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6064" h="1294816">
                      <a:moveTo>
                        <a:pt x="768328" y="1294665"/>
                      </a:moveTo>
                      <a:lnTo>
                        <a:pt x="768221" y="1294816"/>
                      </a:lnTo>
                      <a:lnTo>
                        <a:pt x="384220" y="1294741"/>
                      </a:lnTo>
                      <a:close/>
                      <a:moveTo>
                        <a:pt x="56" y="1294584"/>
                      </a:moveTo>
                      <a:lnTo>
                        <a:pt x="113" y="1294664"/>
                      </a:lnTo>
                      <a:lnTo>
                        <a:pt x="0" y="1294664"/>
                      </a:lnTo>
                      <a:close/>
                      <a:moveTo>
                        <a:pt x="908268" y="0"/>
                      </a:moveTo>
                      <a:lnTo>
                        <a:pt x="1676064" y="0"/>
                      </a:lnTo>
                      <a:lnTo>
                        <a:pt x="768385" y="1294584"/>
                      </a:lnTo>
                      <a:lnTo>
                        <a:pt x="384221" y="746988"/>
                      </a:lnTo>
                      <a:close/>
                    </a:path>
                  </a:pathLst>
                </a:custGeom>
                <a:solidFill>
                  <a:schemeClr val="bg2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  <p:sp>
              <p:nvSpPr>
                <p:cNvPr id="136" name="Flussdiagramm: Daten 6"/>
                <p:cNvSpPr/>
                <p:nvPr userDrawn="1"/>
              </p:nvSpPr>
              <p:spPr>
                <a:xfrm rot="14100000">
                  <a:off x="9263120" y="328179"/>
                  <a:ext cx="2031571" cy="6303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31571" h="630368">
                      <a:moveTo>
                        <a:pt x="440695" y="990"/>
                      </a:moveTo>
                      <a:lnTo>
                        <a:pt x="220318" y="315588"/>
                      </a:lnTo>
                      <a:lnTo>
                        <a:pt x="440509" y="991"/>
                      </a:lnTo>
                      <a:close/>
                      <a:moveTo>
                        <a:pt x="99" y="630367"/>
                      </a:moveTo>
                      <a:lnTo>
                        <a:pt x="0" y="630368"/>
                      </a:lnTo>
                      <a:lnTo>
                        <a:pt x="65" y="630275"/>
                      </a:lnTo>
                      <a:close/>
                      <a:moveTo>
                        <a:pt x="2031571" y="0"/>
                      </a:moveTo>
                      <a:lnTo>
                        <a:pt x="1591184" y="628938"/>
                      </a:lnTo>
                      <a:lnTo>
                        <a:pt x="669011" y="629766"/>
                      </a:lnTo>
                      <a:lnTo>
                        <a:pt x="440794" y="991"/>
                      </a:lnTo>
                      <a:close/>
                    </a:path>
                  </a:pathLst>
                </a:custGeom>
                <a:solidFill>
                  <a:schemeClr val="bg2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 dirty="0"/>
                </a:p>
              </p:txBody>
            </p:sp>
            <p:sp>
              <p:nvSpPr>
                <p:cNvPr id="137" name="Flussdiagramm: Daten 6"/>
                <p:cNvSpPr/>
                <p:nvPr userDrawn="1"/>
              </p:nvSpPr>
              <p:spPr>
                <a:xfrm rot="7500000" flipH="1">
                  <a:off x="10466464" y="886437"/>
                  <a:ext cx="668945" cy="6293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8945" h="629378">
                      <a:moveTo>
                        <a:pt x="220252" y="314599"/>
                      </a:moveTo>
                      <a:lnTo>
                        <a:pt x="0" y="629286"/>
                      </a:lnTo>
                      <a:lnTo>
                        <a:pt x="33" y="629378"/>
                      </a:lnTo>
                      <a:lnTo>
                        <a:pt x="668945" y="628777"/>
                      </a:lnTo>
                      <a:lnTo>
                        <a:pt x="440728" y="0"/>
                      </a:lnTo>
                      <a:lnTo>
                        <a:pt x="440630" y="0"/>
                      </a:lnTo>
                      <a:close/>
                    </a:path>
                  </a:pathLst>
                </a:custGeom>
                <a:solidFill>
                  <a:schemeClr val="bg2">
                    <a:lumMod val="6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 dirty="0"/>
                </a:p>
              </p:txBody>
            </p:sp>
          </p:grpSp>
          <p:grpSp>
            <p:nvGrpSpPr>
              <p:cNvPr id="127" name="Gruppieren 126"/>
              <p:cNvGrpSpPr/>
              <p:nvPr userDrawn="1"/>
            </p:nvGrpSpPr>
            <p:grpSpPr>
              <a:xfrm>
                <a:off x="8469852" y="-203236"/>
                <a:ext cx="1164785" cy="1176456"/>
                <a:chOff x="8469852" y="-203236"/>
                <a:chExt cx="1164785" cy="1176456"/>
              </a:xfrm>
            </p:grpSpPr>
            <p:sp>
              <p:nvSpPr>
                <p:cNvPr id="132" name="Rechteck 141"/>
                <p:cNvSpPr/>
                <p:nvPr userDrawn="1"/>
              </p:nvSpPr>
              <p:spPr>
                <a:xfrm>
                  <a:off x="8711434" y="0"/>
                  <a:ext cx="923203" cy="7779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3203" h="777996">
                      <a:moveTo>
                        <a:pt x="377775" y="777921"/>
                      </a:moveTo>
                      <a:lnTo>
                        <a:pt x="377723" y="777996"/>
                      </a:lnTo>
                      <a:lnTo>
                        <a:pt x="188914" y="777959"/>
                      </a:lnTo>
                      <a:close/>
                      <a:moveTo>
                        <a:pt x="27" y="777881"/>
                      </a:moveTo>
                      <a:lnTo>
                        <a:pt x="55" y="777921"/>
                      </a:lnTo>
                      <a:lnTo>
                        <a:pt x="0" y="777921"/>
                      </a:lnTo>
                      <a:close/>
                      <a:moveTo>
                        <a:pt x="545748" y="0"/>
                      </a:moveTo>
                      <a:lnTo>
                        <a:pt x="923203" y="0"/>
                      </a:lnTo>
                      <a:lnTo>
                        <a:pt x="377803" y="777882"/>
                      </a:lnTo>
                      <a:lnTo>
                        <a:pt x="188915" y="508638"/>
                      </a:lnTo>
                      <a:close/>
                    </a:path>
                  </a:pathLst>
                </a:custGeom>
                <a:solidFill>
                  <a:schemeClr val="tx1">
                    <a:lumMod val="65000"/>
                    <a:lumOff val="3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lvl="0" algn="ctr"/>
                  <a:endParaRPr lang="de-DE"/>
                </a:p>
              </p:txBody>
            </p:sp>
            <p:sp>
              <p:nvSpPr>
                <p:cNvPr id="133" name="Flussdiagramm: Daten 6"/>
                <p:cNvSpPr/>
                <p:nvPr userDrawn="1"/>
              </p:nvSpPr>
              <p:spPr>
                <a:xfrm rot="14100000">
                  <a:off x="8036650" y="229966"/>
                  <a:ext cx="1176456" cy="3100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76456" h="310052">
                      <a:moveTo>
                        <a:pt x="216683" y="598"/>
                      </a:moveTo>
                      <a:lnTo>
                        <a:pt x="108326" y="155280"/>
                      </a:lnTo>
                      <a:lnTo>
                        <a:pt x="216592" y="597"/>
                      </a:lnTo>
                      <a:close/>
                      <a:moveTo>
                        <a:pt x="49" y="310052"/>
                      </a:moveTo>
                      <a:lnTo>
                        <a:pt x="0" y="310052"/>
                      </a:lnTo>
                      <a:lnTo>
                        <a:pt x="32" y="310008"/>
                      </a:lnTo>
                      <a:close/>
                      <a:moveTo>
                        <a:pt x="1176456" y="0"/>
                      </a:moveTo>
                      <a:lnTo>
                        <a:pt x="959958" y="309190"/>
                      </a:lnTo>
                      <a:lnTo>
                        <a:pt x="328941" y="309757"/>
                      </a:lnTo>
                      <a:lnTo>
                        <a:pt x="216731" y="597"/>
                      </a:lnTo>
                      <a:close/>
                    </a:path>
                  </a:pathLst>
                </a:custGeom>
                <a:solidFill>
                  <a:schemeClr val="tx1">
                    <a:lumMod val="50000"/>
                    <a:lumOff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 dirty="0"/>
                </a:p>
              </p:txBody>
            </p:sp>
            <p:sp>
              <p:nvSpPr>
                <p:cNvPr id="134" name="Flussdiagramm: Daten 6"/>
                <p:cNvSpPr/>
                <p:nvPr userDrawn="1"/>
              </p:nvSpPr>
              <p:spPr>
                <a:xfrm rot="7500000" flipH="1">
                  <a:off x="8768070" y="577201"/>
                  <a:ext cx="328909" cy="3094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8909" h="309456">
                      <a:moveTo>
                        <a:pt x="108294" y="154684"/>
                      </a:moveTo>
                      <a:lnTo>
                        <a:pt x="0" y="309410"/>
                      </a:lnTo>
                      <a:lnTo>
                        <a:pt x="16" y="309456"/>
                      </a:lnTo>
                      <a:lnTo>
                        <a:pt x="328909" y="309160"/>
                      </a:lnTo>
                      <a:lnTo>
                        <a:pt x="216699" y="0"/>
                      </a:lnTo>
                      <a:lnTo>
                        <a:pt x="216651" y="0"/>
                      </a:lnTo>
                      <a:close/>
                    </a:path>
                  </a:pathLst>
                </a:custGeom>
                <a:solidFill>
                  <a:schemeClr val="tx1">
                    <a:lumMod val="75000"/>
                    <a:lumOff val="2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 dirty="0"/>
                </a:p>
              </p:txBody>
            </p:sp>
          </p:grpSp>
          <p:grpSp>
            <p:nvGrpSpPr>
              <p:cNvPr id="128" name="Gruppieren 127"/>
              <p:cNvGrpSpPr/>
              <p:nvPr userDrawn="1"/>
            </p:nvGrpSpPr>
            <p:grpSpPr>
              <a:xfrm>
                <a:off x="9790486" y="-254075"/>
                <a:ext cx="1139526" cy="1012205"/>
                <a:chOff x="9790486" y="-254075"/>
                <a:chExt cx="1139526" cy="1012205"/>
              </a:xfrm>
            </p:grpSpPr>
            <p:sp>
              <p:nvSpPr>
                <p:cNvPr id="129" name="Rechteck 138"/>
                <p:cNvSpPr/>
                <p:nvPr userDrawn="1"/>
              </p:nvSpPr>
              <p:spPr>
                <a:xfrm>
                  <a:off x="9913387" y="0"/>
                  <a:ext cx="1016625" cy="5121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6625" h="512124">
                      <a:moveTo>
                        <a:pt x="657647" y="511994"/>
                      </a:moveTo>
                      <a:lnTo>
                        <a:pt x="657556" y="512124"/>
                      </a:lnTo>
                      <a:lnTo>
                        <a:pt x="328872" y="512059"/>
                      </a:lnTo>
                      <a:close/>
                      <a:moveTo>
                        <a:pt x="48" y="511925"/>
                      </a:moveTo>
                      <a:lnTo>
                        <a:pt x="96" y="511994"/>
                      </a:lnTo>
                      <a:lnTo>
                        <a:pt x="0" y="511994"/>
                      </a:lnTo>
                      <a:close/>
                      <a:moveTo>
                        <a:pt x="359187" y="0"/>
                      </a:moveTo>
                      <a:lnTo>
                        <a:pt x="1016625" y="0"/>
                      </a:lnTo>
                      <a:lnTo>
                        <a:pt x="657696" y="511925"/>
                      </a:lnTo>
                      <a:lnTo>
                        <a:pt x="328872" y="43212"/>
                      </a:lnTo>
                      <a:close/>
                    </a:path>
                  </a:pathLst>
                </a:custGeom>
                <a:solidFill>
                  <a:schemeClr val="bg2">
                    <a:lumMod val="8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lvl="0" algn="ctr"/>
                  <a:endParaRPr lang="de-DE"/>
                </a:p>
              </p:txBody>
            </p:sp>
            <p:sp>
              <p:nvSpPr>
                <p:cNvPr id="130" name="Flussdiagramm: Daten 6"/>
                <p:cNvSpPr/>
                <p:nvPr userDrawn="1"/>
              </p:nvSpPr>
              <p:spPr>
                <a:xfrm rot="14100000">
                  <a:off x="9553938" y="-17527"/>
                  <a:ext cx="1012205" cy="5391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2205" h="539109">
                      <a:moveTo>
                        <a:pt x="377213" y="396"/>
                      </a:moveTo>
                      <a:lnTo>
                        <a:pt x="188581" y="269674"/>
                      </a:lnTo>
                      <a:lnTo>
                        <a:pt x="377052" y="396"/>
                      </a:lnTo>
                      <a:close/>
                      <a:moveTo>
                        <a:pt x="86" y="539109"/>
                      </a:moveTo>
                      <a:lnTo>
                        <a:pt x="0" y="539109"/>
                      </a:lnTo>
                      <a:lnTo>
                        <a:pt x="57" y="539030"/>
                      </a:lnTo>
                      <a:close/>
                      <a:moveTo>
                        <a:pt x="1012205" y="0"/>
                      </a:moveTo>
                      <a:lnTo>
                        <a:pt x="635116" y="538539"/>
                      </a:lnTo>
                      <a:lnTo>
                        <a:pt x="572637" y="538595"/>
                      </a:lnTo>
                      <a:lnTo>
                        <a:pt x="377297" y="396"/>
                      </a:lnTo>
                      <a:close/>
                    </a:path>
                  </a:pathLst>
                </a:custGeom>
                <a:solidFill>
                  <a:schemeClr val="bg2">
                    <a:lumMod val="6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 dirty="0"/>
                </a:p>
              </p:txBody>
            </p:sp>
            <p:sp>
              <p:nvSpPr>
                <p:cNvPr id="131" name="Flussdiagramm: Daten 6"/>
                <p:cNvSpPr/>
                <p:nvPr userDrawn="1"/>
              </p:nvSpPr>
              <p:spPr>
                <a:xfrm rot="7500000" flipH="1">
                  <a:off x="10011983" y="162573"/>
                  <a:ext cx="572582" cy="5387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2582" h="538714">
                      <a:moveTo>
                        <a:pt x="188525" y="269280"/>
                      </a:moveTo>
                      <a:lnTo>
                        <a:pt x="0" y="538634"/>
                      </a:lnTo>
                      <a:lnTo>
                        <a:pt x="29" y="538714"/>
                      </a:lnTo>
                      <a:lnTo>
                        <a:pt x="572582" y="538199"/>
                      </a:lnTo>
                      <a:lnTo>
                        <a:pt x="377240" y="0"/>
                      </a:lnTo>
                      <a:lnTo>
                        <a:pt x="377156" y="0"/>
                      </a:lnTo>
                      <a:close/>
                    </a:path>
                  </a:pathLst>
                </a:custGeom>
                <a:solidFill>
                  <a:schemeClr val="bg2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 dirty="0"/>
                </a:p>
              </p:txBody>
            </p:sp>
          </p:grpSp>
        </p:grpSp>
        <p:sp>
          <p:nvSpPr>
            <p:cNvPr id="125" name="Rechteck 124"/>
            <p:cNvSpPr/>
            <p:nvPr userDrawn="1"/>
          </p:nvSpPr>
          <p:spPr>
            <a:xfrm>
              <a:off x="3036815" y="1"/>
              <a:ext cx="9153598" cy="6851650"/>
            </a:xfrm>
            <a:prstGeom prst="rect">
              <a:avLst/>
            </a:prstGeom>
            <a:gradFill>
              <a:gsLst>
                <a:gs pos="13000">
                  <a:schemeClr val="bg1"/>
                </a:gs>
                <a:gs pos="100000">
                  <a:schemeClr val="bg1">
                    <a:alpha val="58000"/>
                  </a:schemeClr>
                </a:gs>
              </a:gsLst>
              <a:lin ang="2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dirty="0" smtClean="0"/>
                <a:t>e</a:t>
              </a:r>
              <a:endParaRPr lang="de-DE" dirty="0"/>
            </a:p>
          </p:txBody>
        </p:sp>
      </p:grp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2968350" y="4557271"/>
            <a:ext cx="3207305" cy="270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ctr">
              <a:lnSpc>
                <a:spcPct val="90000"/>
              </a:lnSpc>
              <a:spcAft>
                <a:spcPts val="1000"/>
              </a:spcAft>
              <a:defRPr sz="1200">
                <a:solidFill>
                  <a:schemeClr val="tx1"/>
                </a:solidFill>
                <a:latin typeface="Calibri Light" panose="020F0302020204030204" pitchFamily="34" charset="0"/>
              </a:defRPr>
            </a:lvl1pPr>
          </a:lstStyle>
          <a:p>
            <a:r>
              <a:rPr lang="en-US" smtClean="0"/>
              <a:t>Enter your footer text here</a:t>
            </a:r>
            <a:endParaRPr lang="en-US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387240" y="4557271"/>
            <a:ext cx="685820" cy="270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lnSpc>
                <a:spcPct val="90000"/>
              </a:lnSpc>
              <a:spcAft>
                <a:spcPts val="1000"/>
              </a:spcAft>
              <a:defRPr sz="1400" b="1">
                <a:solidFill>
                  <a:schemeClr val="tx1"/>
                </a:solidFill>
              </a:defRPr>
            </a:lvl1pPr>
          </a:lstStyle>
          <a:p>
            <a:fld id="{75A4F164-3A46-4CEE-A25C-CA523D5E42F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387243" y="1112964"/>
            <a:ext cx="8351895" cy="3241152"/>
          </a:xfrm>
          <a:prstGeom prst="rect">
            <a:avLst/>
          </a:prstGeom>
        </p:spPr>
        <p:txBody>
          <a:bodyPr vert="horz" lIns="10800" tIns="0" rIns="0" bIns="0" rtlCol="0">
            <a:noAutofit/>
          </a:bodyPr>
          <a:lstStyle/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en-US" dirty="0"/>
          </a:p>
        </p:txBody>
      </p:sp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387243" y="308122"/>
            <a:ext cx="8351895" cy="804842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pPr lvl="0"/>
            <a:r>
              <a:rPr lang="de-DE" dirty="0" smtClean="0"/>
              <a:t>TITELMASTERFORMAT DURCH KLICKEN BEARBEITEN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3132872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  <p:sldLayoutId id="2147483726" r:id="rId5"/>
    <p:sldLayoutId id="2147483727" r:id="rId6"/>
    <p:sldLayoutId id="2147483728" r:id="rId7"/>
    <p:sldLayoutId id="2147483729" r:id="rId8"/>
  </p:sldLayoutIdLst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hf hdr="0" dt="0"/>
  <p:txStyles>
    <p:titleStyle>
      <a:lvl1pPr algn="l" defTabSz="914400" rtl="0" eaLnBrk="1" latinLnBrk="0" hangingPunct="1">
        <a:spcBef>
          <a:spcPct val="0"/>
        </a:spcBef>
        <a:buNone/>
        <a:defRPr lang="en-US" sz="3200" b="0" kern="1200" dirty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73050" indent="-273050" algn="l" defTabSz="914400" rtl="0" eaLnBrk="1" latinLnBrk="0" hangingPunct="1">
        <a:lnSpc>
          <a:spcPct val="90000"/>
        </a:lnSpc>
        <a:spcBef>
          <a:spcPts val="0"/>
        </a:spcBef>
        <a:spcAft>
          <a:spcPts val="1000"/>
        </a:spcAft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Calibri Light" panose="020F0302020204030204" pitchFamily="34" charset="0"/>
          <a:ea typeface="+mn-ea"/>
          <a:cs typeface="+mn-cs"/>
        </a:defRPr>
      </a:lvl1pPr>
      <a:lvl2pPr marL="808038" indent="-273050" algn="l" defTabSz="914400" rtl="0" eaLnBrk="1" latinLnBrk="0" hangingPunct="1">
        <a:lnSpc>
          <a:spcPct val="90000"/>
        </a:lnSpc>
        <a:spcBef>
          <a:spcPts val="0"/>
        </a:spcBef>
        <a:spcAft>
          <a:spcPts val="1000"/>
        </a:spcAft>
        <a:buFont typeface="Symbol" panose="05050102010706020507" pitchFamily="18" charset="2"/>
        <a:buChar char="-"/>
        <a:defRPr sz="1800" kern="1200">
          <a:solidFill>
            <a:schemeClr val="tx1"/>
          </a:solidFill>
          <a:latin typeface="Calibri Light" panose="020F0302020204030204" pitchFamily="34" charset="0"/>
          <a:ea typeface="+mn-ea"/>
          <a:cs typeface="+mn-cs"/>
        </a:defRPr>
      </a:lvl2pPr>
      <a:lvl3pPr marL="1081088" indent="-177800" algn="l" defTabSz="914400" rtl="0" eaLnBrk="1" latinLnBrk="0" hangingPunct="1">
        <a:lnSpc>
          <a:spcPct val="90000"/>
        </a:lnSpc>
        <a:spcBef>
          <a:spcPts val="0"/>
        </a:spcBef>
        <a:spcAft>
          <a:spcPts val="1000"/>
        </a:spcAft>
        <a:buFont typeface="Symbol" panose="05050102010706020507" pitchFamily="18" charset="2"/>
        <a:buChar char="-"/>
        <a:defRPr sz="1600" kern="1200">
          <a:solidFill>
            <a:schemeClr val="tx1"/>
          </a:solidFill>
          <a:latin typeface="Calibri Light" panose="020F0302020204030204" pitchFamily="34" charset="0"/>
          <a:ea typeface="+mn-ea"/>
          <a:cs typeface="+mn-cs"/>
        </a:defRPr>
      </a:lvl3pPr>
      <a:lvl4pPr marL="1436688" indent="-177800" algn="l" defTabSz="914400" rtl="0" eaLnBrk="1" latinLnBrk="0" hangingPunct="1">
        <a:lnSpc>
          <a:spcPct val="90000"/>
        </a:lnSpc>
        <a:spcBef>
          <a:spcPts val="0"/>
        </a:spcBef>
        <a:spcAft>
          <a:spcPts val="1000"/>
        </a:spcAft>
        <a:buFont typeface="Symbol" panose="05050102010706020507" pitchFamily="18" charset="2"/>
        <a:buChar char="-"/>
        <a:defRPr sz="1400" kern="1200">
          <a:solidFill>
            <a:schemeClr val="tx1"/>
          </a:solidFill>
          <a:latin typeface="Calibri Light" panose="020F0302020204030204" pitchFamily="34" charset="0"/>
          <a:ea typeface="+mn-ea"/>
          <a:cs typeface="+mn-cs"/>
        </a:defRPr>
      </a:lvl4pPr>
      <a:lvl5pPr marL="1793875" indent="-179388" algn="l" defTabSz="914400" rtl="0" eaLnBrk="1" latinLnBrk="0" hangingPunct="1">
        <a:lnSpc>
          <a:spcPct val="90000"/>
        </a:lnSpc>
        <a:spcBef>
          <a:spcPts val="0"/>
        </a:spcBef>
        <a:spcAft>
          <a:spcPts val="1000"/>
        </a:spcAft>
        <a:buFont typeface="Symbol" panose="05050102010706020507" pitchFamily="18" charset="2"/>
        <a:buChar char="-"/>
        <a:defRPr sz="1400" kern="1200">
          <a:solidFill>
            <a:schemeClr val="tx1"/>
          </a:solidFill>
          <a:latin typeface="Calibri Light" panose="020F030202020403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4" name="Gruppieren 123"/>
          <p:cNvGrpSpPr/>
          <p:nvPr userDrawn="1"/>
        </p:nvGrpSpPr>
        <p:grpSpPr>
          <a:xfrm>
            <a:off x="0" y="-279318"/>
            <a:ext cx="9153598" cy="5418056"/>
            <a:chOff x="3036815" y="-372423"/>
            <a:chExt cx="9153598" cy="7224074"/>
          </a:xfrm>
        </p:grpSpPr>
        <p:grpSp>
          <p:nvGrpSpPr>
            <p:cNvPr id="125" name="Gruppieren 124"/>
            <p:cNvGrpSpPr/>
            <p:nvPr userDrawn="1"/>
          </p:nvGrpSpPr>
          <p:grpSpPr>
            <a:xfrm>
              <a:off x="8469852" y="-372423"/>
              <a:ext cx="3557487" cy="2031571"/>
              <a:chOff x="8469852" y="-372423"/>
              <a:chExt cx="3557487" cy="2031571"/>
            </a:xfrm>
          </p:grpSpPr>
          <p:grpSp>
            <p:nvGrpSpPr>
              <p:cNvPr id="127" name="Gruppieren 126"/>
              <p:cNvGrpSpPr/>
              <p:nvPr userDrawn="1"/>
            </p:nvGrpSpPr>
            <p:grpSpPr>
              <a:xfrm>
                <a:off x="9963722" y="-372423"/>
                <a:ext cx="2063617" cy="2031571"/>
                <a:chOff x="9963722" y="-372423"/>
                <a:chExt cx="2063617" cy="2031571"/>
              </a:xfrm>
            </p:grpSpPr>
            <p:sp>
              <p:nvSpPr>
                <p:cNvPr id="136" name="Rechteck 136"/>
                <p:cNvSpPr/>
                <p:nvPr userDrawn="1"/>
              </p:nvSpPr>
              <p:spPr>
                <a:xfrm>
                  <a:off x="10351275" y="0"/>
                  <a:ext cx="1676064" cy="12948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6064" h="1294816">
                      <a:moveTo>
                        <a:pt x="768328" y="1294665"/>
                      </a:moveTo>
                      <a:lnTo>
                        <a:pt x="768221" y="1294816"/>
                      </a:lnTo>
                      <a:lnTo>
                        <a:pt x="384220" y="1294741"/>
                      </a:lnTo>
                      <a:close/>
                      <a:moveTo>
                        <a:pt x="56" y="1294584"/>
                      </a:moveTo>
                      <a:lnTo>
                        <a:pt x="113" y="1294664"/>
                      </a:lnTo>
                      <a:lnTo>
                        <a:pt x="0" y="1294664"/>
                      </a:lnTo>
                      <a:close/>
                      <a:moveTo>
                        <a:pt x="908268" y="0"/>
                      </a:moveTo>
                      <a:lnTo>
                        <a:pt x="1676064" y="0"/>
                      </a:lnTo>
                      <a:lnTo>
                        <a:pt x="768385" y="1294584"/>
                      </a:lnTo>
                      <a:lnTo>
                        <a:pt x="384221" y="746988"/>
                      </a:lnTo>
                      <a:close/>
                    </a:path>
                  </a:pathLst>
                </a:custGeom>
                <a:solidFill>
                  <a:schemeClr val="bg2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  <p:sp>
              <p:nvSpPr>
                <p:cNvPr id="137" name="Flussdiagramm: Daten 6"/>
                <p:cNvSpPr/>
                <p:nvPr userDrawn="1"/>
              </p:nvSpPr>
              <p:spPr>
                <a:xfrm rot="14100000">
                  <a:off x="9263120" y="328179"/>
                  <a:ext cx="2031571" cy="6303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31571" h="630368">
                      <a:moveTo>
                        <a:pt x="440695" y="990"/>
                      </a:moveTo>
                      <a:lnTo>
                        <a:pt x="220318" y="315588"/>
                      </a:lnTo>
                      <a:lnTo>
                        <a:pt x="440509" y="991"/>
                      </a:lnTo>
                      <a:close/>
                      <a:moveTo>
                        <a:pt x="99" y="630367"/>
                      </a:moveTo>
                      <a:lnTo>
                        <a:pt x="0" y="630368"/>
                      </a:lnTo>
                      <a:lnTo>
                        <a:pt x="65" y="630275"/>
                      </a:lnTo>
                      <a:close/>
                      <a:moveTo>
                        <a:pt x="2031571" y="0"/>
                      </a:moveTo>
                      <a:lnTo>
                        <a:pt x="1591184" y="628938"/>
                      </a:lnTo>
                      <a:lnTo>
                        <a:pt x="669011" y="629766"/>
                      </a:lnTo>
                      <a:lnTo>
                        <a:pt x="440794" y="991"/>
                      </a:lnTo>
                      <a:close/>
                    </a:path>
                  </a:pathLst>
                </a:custGeom>
                <a:solidFill>
                  <a:schemeClr val="bg2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 dirty="0"/>
                </a:p>
              </p:txBody>
            </p:sp>
            <p:sp>
              <p:nvSpPr>
                <p:cNvPr id="138" name="Flussdiagramm: Daten 6"/>
                <p:cNvSpPr/>
                <p:nvPr userDrawn="1"/>
              </p:nvSpPr>
              <p:spPr>
                <a:xfrm rot="7500000" flipH="1">
                  <a:off x="10466464" y="886437"/>
                  <a:ext cx="668945" cy="6293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8945" h="629378">
                      <a:moveTo>
                        <a:pt x="220252" y="314599"/>
                      </a:moveTo>
                      <a:lnTo>
                        <a:pt x="0" y="629286"/>
                      </a:lnTo>
                      <a:lnTo>
                        <a:pt x="33" y="629378"/>
                      </a:lnTo>
                      <a:lnTo>
                        <a:pt x="668945" y="628777"/>
                      </a:lnTo>
                      <a:lnTo>
                        <a:pt x="440728" y="0"/>
                      </a:lnTo>
                      <a:lnTo>
                        <a:pt x="440630" y="0"/>
                      </a:lnTo>
                      <a:close/>
                    </a:path>
                  </a:pathLst>
                </a:custGeom>
                <a:solidFill>
                  <a:schemeClr val="bg2">
                    <a:lumMod val="6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 dirty="0"/>
                </a:p>
              </p:txBody>
            </p:sp>
          </p:grpSp>
          <p:grpSp>
            <p:nvGrpSpPr>
              <p:cNvPr id="128" name="Gruppieren 127"/>
              <p:cNvGrpSpPr/>
              <p:nvPr userDrawn="1"/>
            </p:nvGrpSpPr>
            <p:grpSpPr>
              <a:xfrm>
                <a:off x="8469852" y="-203236"/>
                <a:ext cx="1164785" cy="1176456"/>
                <a:chOff x="8469852" y="-203236"/>
                <a:chExt cx="1164785" cy="1176456"/>
              </a:xfrm>
            </p:grpSpPr>
            <p:sp>
              <p:nvSpPr>
                <p:cNvPr id="133" name="Rechteck 141"/>
                <p:cNvSpPr/>
                <p:nvPr userDrawn="1"/>
              </p:nvSpPr>
              <p:spPr>
                <a:xfrm>
                  <a:off x="8711434" y="0"/>
                  <a:ext cx="923203" cy="7779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3203" h="777996">
                      <a:moveTo>
                        <a:pt x="377775" y="777921"/>
                      </a:moveTo>
                      <a:lnTo>
                        <a:pt x="377723" y="777996"/>
                      </a:lnTo>
                      <a:lnTo>
                        <a:pt x="188914" y="777959"/>
                      </a:lnTo>
                      <a:close/>
                      <a:moveTo>
                        <a:pt x="27" y="777881"/>
                      </a:moveTo>
                      <a:lnTo>
                        <a:pt x="55" y="777921"/>
                      </a:lnTo>
                      <a:lnTo>
                        <a:pt x="0" y="777921"/>
                      </a:lnTo>
                      <a:close/>
                      <a:moveTo>
                        <a:pt x="545748" y="0"/>
                      </a:moveTo>
                      <a:lnTo>
                        <a:pt x="923203" y="0"/>
                      </a:lnTo>
                      <a:lnTo>
                        <a:pt x="377803" y="777882"/>
                      </a:lnTo>
                      <a:lnTo>
                        <a:pt x="188915" y="508638"/>
                      </a:lnTo>
                      <a:close/>
                    </a:path>
                  </a:pathLst>
                </a:custGeom>
                <a:solidFill>
                  <a:schemeClr val="tx1">
                    <a:lumMod val="65000"/>
                    <a:lumOff val="3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lvl="0" algn="ctr"/>
                  <a:endParaRPr lang="de-DE"/>
                </a:p>
              </p:txBody>
            </p:sp>
            <p:sp>
              <p:nvSpPr>
                <p:cNvPr id="134" name="Flussdiagramm: Daten 6"/>
                <p:cNvSpPr/>
                <p:nvPr userDrawn="1"/>
              </p:nvSpPr>
              <p:spPr>
                <a:xfrm rot="14100000">
                  <a:off x="8036650" y="229966"/>
                  <a:ext cx="1176456" cy="3100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76456" h="310052">
                      <a:moveTo>
                        <a:pt x="216683" y="598"/>
                      </a:moveTo>
                      <a:lnTo>
                        <a:pt x="108326" y="155280"/>
                      </a:lnTo>
                      <a:lnTo>
                        <a:pt x="216592" y="597"/>
                      </a:lnTo>
                      <a:close/>
                      <a:moveTo>
                        <a:pt x="49" y="310052"/>
                      </a:moveTo>
                      <a:lnTo>
                        <a:pt x="0" y="310052"/>
                      </a:lnTo>
                      <a:lnTo>
                        <a:pt x="32" y="310008"/>
                      </a:lnTo>
                      <a:close/>
                      <a:moveTo>
                        <a:pt x="1176456" y="0"/>
                      </a:moveTo>
                      <a:lnTo>
                        <a:pt x="959958" y="309190"/>
                      </a:lnTo>
                      <a:lnTo>
                        <a:pt x="328941" y="309757"/>
                      </a:lnTo>
                      <a:lnTo>
                        <a:pt x="216731" y="597"/>
                      </a:lnTo>
                      <a:close/>
                    </a:path>
                  </a:pathLst>
                </a:custGeom>
                <a:solidFill>
                  <a:schemeClr val="tx1">
                    <a:lumMod val="50000"/>
                    <a:lumOff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 dirty="0"/>
                </a:p>
              </p:txBody>
            </p:sp>
            <p:sp>
              <p:nvSpPr>
                <p:cNvPr id="135" name="Flussdiagramm: Daten 6"/>
                <p:cNvSpPr/>
                <p:nvPr userDrawn="1"/>
              </p:nvSpPr>
              <p:spPr>
                <a:xfrm rot="7500000" flipH="1">
                  <a:off x="8768070" y="577201"/>
                  <a:ext cx="328909" cy="3094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8909" h="309456">
                      <a:moveTo>
                        <a:pt x="108294" y="154684"/>
                      </a:moveTo>
                      <a:lnTo>
                        <a:pt x="0" y="309410"/>
                      </a:lnTo>
                      <a:lnTo>
                        <a:pt x="16" y="309456"/>
                      </a:lnTo>
                      <a:lnTo>
                        <a:pt x="328909" y="309160"/>
                      </a:lnTo>
                      <a:lnTo>
                        <a:pt x="216699" y="0"/>
                      </a:lnTo>
                      <a:lnTo>
                        <a:pt x="216651" y="0"/>
                      </a:lnTo>
                      <a:close/>
                    </a:path>
                  </a:pathLst>
                </a:custGeom>
                <a:solidFill>
                  <a:schemeClr val="tx1">
                    <a:lumMod val="75000"/>
                    <a:lumOff val="2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 dirty="0"/>
                </a:p>
              </p:txBody>
            </p:sp>
          </p:grpSp>
          <p:grpSp>
            <p:nvGrpSpPr>
              <p:cNvPr id="129" name="Gruppieren 128"/>
              <p:cNvGrpSpPr/>
              <p:nvPr userDrawn="1"/>
            </p:nvGrpSpPr>
            <p:grpSpPr>
              <a:xfrm>
                <a:off x="9790486" y="-254075"/>
                <a:ext cx="1139526" cy="1012205"/>
                <a:chOff x="9790486" y="-254075"/>
                <a:chExt cx="1139526" cy="1012205"/>
              </a:xfrm>
            </p:grpSpPr>
            <p:sp>
              <p:nvSpPr>
                <p:cNvPr id="130" name="Rechteck 138"/>
                <p:cNvSpPr/>
                <p:nvPr userDrawn="1"/>
              </p:nvSpPr>
              <p:spPr>
                <a:xfrm>
                  <a:off x="9913387" y="0"/>
                  <a:ext cx="1016625" cy="5121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6625" h="512124">
                      <a:moveTo>
                        <a:pt x="657647" y="511994"/>
                      </a:moveTo>
                      <a:lnTo>
                        <a:pt x="657556" y="512124"/>
                      </a:lnTo>
                      <a:lnTo>
                        <a:pt x="328872" y="512059"/>
                      </a:lnTo>
                      <a:close/>
                      <a:moveTo>
                        <a:pt x="48" y="511925"/>
                      </a:moveTo>
                      <a:lnTo>
                        <a:pt x="96" y="511994"/>
                      </a:lnTo>
                      <a:lnTo>
                        <a:pt x="0" y="511994"/>
                      </a:lnTo>
                      <a:close/>
                      <a:moveTo>
                        <a:pt x="359187" y="0"/>
                      </a:moveTo>
                      <a:lnTo>
                        <a:pt x="1016625" y="0"/>
                      </a:lnTo>
                      <a:lnTo>
                        <a:pt x="657696" y="511925"/>
                      </a:lnTo>
                      <a:lnTo>
                        <a:pt x="328872" y="43212"/>
                      </a:lnTo>
                      <a:close/>
                    </a:path>
                  </a:pathLst>
                </a:custGeom>
                <a:solidFill>
                  <a:schemeClr val="bg2">
                    <a:lumMod val="8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lvl="0" algn="ctr"/>
                  <a:endParaRPr lang="de-DE"/>
                </a:p>
              </p:txBody>
            </p:sp>
            <p:sp>
              <p:nvSpPr>
                <p:cNvPr id="131" name="Flussdiagramm: Daten 6"/>
                <p:cNvSpPr/>
                <p:nvPr userDrawn="1"/>
              </p:nvSpPr>
              <p:spPr>
                <a:xfrm rot="14100000">
                  <a:off x="9553938" y="-17527"/>
                  <a:ext cx="1012205" cy="5391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2205" h="539109">
                      <a:moveTo>
                        <a:pt x="377213" y="396"/>
                      </a:moveTo>
                      <a:lnTo>
                        <a:pt x="188581" y="269674"/>
                      </a:lnTo>
                      <a:lnTo>
                        <a:pt x="377052" y="396"/>
                      </a:lnTo>
                      <a:close/>
                      <a:moveTo>
                        <a:pt x="86" y="539109"/>
                      </a:moveTo>
                      <a:lnTo>
                        <a:pt x="0" y="539109"/>
                      </a:lnTo>
                      <a:lnTo>
                        <a:pt x="57" y="539030"/>
                      </a:lnTo>
                      <a:close/>
                      <a:moveTo>
                        <a:pt x="1012205" y="0"/>
                      </a:moveTo>
                      <a:lnTo>
                        <a:pt x="635116" y="538539"/>
                      </a:lnTo>
                      <a:lnTo>
                        <a:pt x="572637" y="538595"/>
                      </a:lnTo>
                      <a:lnTo>
                        <a:pt x="377297" y="396"/>
                      </a:lnTo>
                      <a:close/>
                    </a:path>
                  </a:pathLst>
                </a:custGeom>
                <a:solidFill>
                  <a:schemeClr val="bg2">
                    <a:lumMod val="6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 dirty="0"/>
                </a:p>
              </p:txBody>
            </p:sp>
            <p:sp>
              <p:nvSpPr>
                <p:cNvPr id="132" name="Flussdiagramm: Daten 6"/>
                <p:cNvSpPr/>
                <p:nvPr userDrawn="1"/>
              </p:nvSpPr>
              <p:spPr>
                <a:xfrm rot="7500000" flipH="1">
                  <a:off x="10011983" y="162573"/>
                  <a:ext cx="572582" cy="5387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2582" h="538714">
                      <a:moveTo>
                        <a:pt x="188525" y="269280"/>
                      </a:moveTo>
                      <a:lnTo>
                        <a:pt x="0" y="538634"/>
                      </a:lnTo>
                      <a:lnTo>
                        <a:pt x="29" y="538714"/>
                      </a:lnTo>
                      <a:lnTo>
                        <a:pt x="572582" y="538199"/>
                      </a:lnTo>
                      <a:lnTo>
                        <a:pt x="377240" y="0"/>
                      </a:lnTo>
                      <a:lnTo>
                        <a:pt x="377156" y="0"/>
                      </a:lnTo>
                      <a:close/>
                    </a:path>
                  </a:pathLst>
                </a:custGeom>
                <a:solidFill>
                  <a:schemeClr val="bg2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 dirty="0"/>
                </a:p>
              </p:txBody>
            </p:sp>
          </p:grpSp>
        </p:grpSp>
        <p:sp>
          <p:nvSpPr>
            <p:cNvPr id="126" name="Rechteck 125"/>
            <p:cNvSpPr/>
            <p:nvPr userDrawn="1"/>
          </p:nvSpPr>
          <p:spPr>
            <a:xfrm>
              <a:off x="3036815" y="1"/>
              <a:ext cx="9153598" cy="6851650"/>
            </a:xfrm>
            <a:prstGeom prst="rect">
              <a:avLst/>
            </a:prstGeom>
            <a:gradFill>
              <a:gsLst>
                <a:gs pos="13000">
                  <a:schemeClr val="bg1"/>
                </a:gs>
                <a:gs pos="100000">
                  <a:schemeClr val="bg1">
                    <a:alpha val="58000"/>
                  </a:schemeClr>
                </a:gs>
              </a:gsLst>
              <a:lin ang="2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dirty="0" smtClean="0"/>
                <a:t>e</a:t>
              </a:r>
              <a:endParaRPr lang="de-DE" dirty="0"/>
            </a:p>
          </p:txBody>
        </p:sp>
      </p:grpSp>
      <p:sp>
        <p:nvSpPr>
          <p:cNvPr id="2" name="Titelplatzhalter 1"/>
          <p:cNvSpPr>
            <a:spLocks noGrp="1"/>
          </p:cNvSpPr>
          <p:nvPr userDrawn="1">
            <p:ph type="title"/>
          </p:nvPr>
        </p:nvSpPr>
        <p:spPr>
          <a:xfrm>
            <a:off x="387243" y="308122"/>
            <a:ext cx="8351895" cy="804842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pPr lvl="0"/>
            <a:r>
              <a:rPr lang="de-DE" dirty="0" smtClean="0"/>
              <a:t>TITELMASTERFORMAT DURCH KLICKEN BEARBEITEN</a:t>
            </a:r>
            <a:endParaRPr lang="en-US" dirty="0"/>
          </a:p>
        </p:txBody>
      </p:sp>
      <p:sp>
        <p:nvSpPr>
          <p:cNvPr id="5" name="Fußzeilenplatzhalter 4"/>
          <p:cNvSpPr>
            <a:spLocks noGrp="1"/>
          </p:cNvSpPr>
          <p:nvPr userDrawn="1">
            <p:ph type="ftr" sz="quarter" idx="3"/>
          </p:nvPr>
        </p:nvSpPr>
        <p:spPr>
          <a:xfrm>
            <a:off x="2968350" y="4557271"/>
            <a:ext cx="3207305" cy="270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ctr">
              <a:lnSpc>
                <a:spcPct val="90000"/>
              </a:lnSpc>
              <a:spcAft>
                <a:spcPts val="1000"/>
              </a:spcAft>
              <a:defRPr sz="1200">
                <a:solidFill>
                  <a:schemeClr val="accent1">
                    <a:lumMod val="50000"/>
                  </a:schemeClr>
                </a:solidFill>
                <a:latin typeface="Calibri Light" panose="020F0302020204030204" pitchFamily="34" charset="0"/>
              </a:defRPr>
            </a:lvl1pPr>
          </a:lstStyle>
          <a:p>
            <a:r>
              <a:rPr lang="en-US" smtClean="0"/>
              <a:t>Enter your footer text here</a:t>
            </a:r>
            <a:endParaRPr lang="en-US" dirty="0"/>
          </a:p>
        </p:txBody>
      </p:sp>
      <p:sp>
        <p:nvSpPr>
          <p:cNvPr id="6" name="Foliennummernplatzhalter 5"/>
          <p:cNvSpPr>
            <a:spLocks noGrp="1"/>
          </p:cNvSpPr>
          <p:nvPr userDrawn="1">
            <p:ph type="sldNum" sz="quarter" idx="4"/>
          </p:nvPr>
        </p:nvSpPr>
        <p:spPr>
          <a:xfrm>
            <a:off x="387240" y="4557271"/>
            <a:ext cx="685820" cy="270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lnSpc>
                <a:spcPct val="90000"/>
              </a:lnSpc>
              <a:spcAft>
                <a:spcPts val="1000"/>
              </a:spcAft>
              <a:defRPr sz="1400" b="1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75A4F164-3A46-4CEE-A25C-CA523D5E42F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3" name="Textplatzhalter 2"/>
          <p:cNvSpPr>
            <a:spLocks noGrp="1"/>
          </p:cNvSpPr>
          <p:nvPr>
            <p:ph type="body" idx="1"/>
          </p:nvPr>
        </p:nvSpPr>
        <p:spPr>
          <a:xfrm>
            <a:off x="387243" y="1112964"/>
            <a:ext cx="8351895" cy="3241152"/>
          </a:xfrm>
          <a:prstGeom prst="rect">
            <a:avLst/>
          </a:prstGeom>
        </p:spPr>
        <p:txBody>
          <a:bodyPr vert="horz" lIns="10800" tIns="0" rIns="0" bIns="0" rtlCol="0">
            <a:noAutofit/>
          </a:bodyPr>
          <a:lstStyle/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5403656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</p:sldLayoutIdLst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hf hdr="0" dt="0"/>
  <p:txStyles>
    <p:titleStyle>
      <a:lvl1pPr algn="l" defTabSz="914400" rtl="0" eaLnBrk="1" latinLnBrk="0" hangingPunct="1">
        <a:spcBef>
          <a:spcPct val="0"/>
        </a:spcBef>
        <a:buNone/>
        <a:defRPr lang="en-US" sz="3200" b="0" kern="1200" dirty="0">
          <a:solidFill>
            <a:schemeClr val="accent1">
              <a:lumMod val="50000"/>
            </a:schemeClr>
          </a:solidFill>
          <a:latin typeface="+mj-lt"/>
          <a:ea typeface="+mj-ea"/>
          <a:cs typeface="+mj-cs"/>
        </a:defRPr>
      </a:lvl1pPr>
    </p:titleStyle>
    <p:bodyStyle>
      <a:lvl1pPr marL="273050" indent="-273050" algn="l" defTabSz="914400" rtl="0" eaLnBrk="1" latinLnBrk="0" hangingPunct="1">
        <a:lnSpc>
          <a:spcPct val="90000"/>
        </a:lnSpc>
        <a:spcBef>
          <a:spcPts val="0"/>
        </a:spcBef>
        <a:spcAft>
          <a:spcPts val="1000"/>
        </a:spcAft>
        <a:buFont typeface="Wingdings" panose="05000000000000000000" pitchFamily="2" charset="2"/>
        <a:buChar char="§"/>
        <a:defRPr sz="2000" kern="1200">
          <a:solidFill>
            <a:schemeClr val="accent1">
              <a:lumMod val="50000"/>
            </a:schemeClr>
          </a:solidFill>
          <a:latin typeface="Calibri Light" panose="020F0302020204030204" pitchFamily="34" charset="0"/>
          <a:ea typeface="+mn-ea"/>
          <a:cs typeface="+mn-cs"/>
        </a:defRPr>
      </a:lvl1pPr>
      <a:lvl2pPr marL="808038" indent="-273050" algn="l" defTabSz="914400" rtl="0" eaLnBrk="1" latinLnBrk="0" hangingPunct="1">
        <a:lnSpc>
          <a:spcPct val="90000"/>
        </a:lnSpc>
        <a:spcBef>
          <a:spcPts val="0"/>
        </a:spcBef>
        <a:spcAft>
          <a:spcPts val="1000"/>
        </a:spcAft>
        <a:buFont typeface="Symbol" panose="05050102010706020507" pitchFamily="18" charset="2"/>
        <a:buChar char="-"/>
        <a:defRPr sz="1800" kern="1200">
          <a:solidFill>
            <a:schemeClr val="accent1">
              <a:lumMod val="50000"/>
            </a:schemeClr>
          </a:solidFill>
          <a:latin typeface="Calibri Light" panose="020F0302020204030204" pitchFamily="34" charset="0"/>
          <a:ea typeface="+mn-ea"/>
          <a:cs typeface="+mn-cs"/>
        </a:defRPr>
      </a:lvl2pPr>
      <a:lvl3pPr marL="1081088" indent="-177800" algn="l" defTabSz="914400" rtl="0" eaLnBrk="1" latinLnBrk="0" hangingPunct="1">
        <a:lnSpc>
          <a:spcPct val="90000"/>
        </a:lnSpc>
        <a:spcBef>
          <a:spcPts val="0"/>
        </a:spcBef>
        <a:spcAft>
          <a:spcPts val="1000"/>
        </a:spcAft>
        <a:buFont typeface="Symbol" panose="05050102010706020507" pitchFamily="18" charset="2"/>
        <a:buChar char="-"/>
        <a:defRPr sz="1600" kern="1200">
          <a:solidFill>
            <a:schemeClr val="accent1">
              <a:lumMod val="50000"/>
            </a:schemeClr>
          </a:solidFill>
          <a:latin typeface="Calibri Light" panose="020F0302020204030204" pitchFamily="34" charset="0"/>
          <a:ea typeface="+mn-ea"/>
          <a:cs typeface="+mn-cs"/>
        </a:defRPr>
      </a:lvl3pPr>
      <a:lvl4pPr marL="1436688" indent="-177800" algn="l" defTabSz="914400" rtl="0" eaLnBrk="1" latinLnBrk="0" hangingPunct="1">
        <a:lnSpc>
          <a:spcPct val="90000"/>
        </a:lnSpc>
        <a:spcBef>
          <a:spcPts val="0"/>
        </a:spcBef>
        <a:spcAft>
          <a:spcPts val="1000"/>
        </a:spcAft>
        <a:buFont typeface="Symbol" panose="05050102010706020507" pitchFamily="18" charset="2"/>
        <a:buChar char="-"/>
        <a:defRPr sz="1400" kern="1200">
          <a:solidFill>
            <a:schemeClr val="accent1">
              <a:lumMod val="50000"/>
            </a:schemeClr>
          </a:solidFill>
          <a:latin typeface="Calibri Light" panose="020F0302020204030204" pitchFamily="34" charset="0"/>
          <a:ea typeface="+mn-ea"/>
          <a:cs typeface="+mn-cs"/>
        </a:defRPr>
      </a:lvl4pPr>
      <a:lvl5pPr marL="1793875" indent="-179388" algn="l" defTabSz="914400" rtl="0" eaLnBrk="1" latinLnBrk="0" hangingPunct="1">
        <a:lnSpc>
          <a:spcPct val="90000"/>
        </a:lnSpc>
        <a:spcBef>
          <a:spcPts val="0"/>
        </a:spcBef>
        <a:spcAft>
          <a:spcPts val="1000"/>
        </a:spcAft>
        <a:buFont typeface="Symbol" panose="05050102010706020507" pitchFamily="18" charset="2"/>
        <a:buChar char="-"/>
        <a:defRPr sz="1400" kern="1200">
          <a:solidFill>
            <a:schemeClr val="accent1">
              <a:lumMod val="50000"/>
            </a:schemeClr>
          </a:solidFill>
          <a:latin typeface="Calibri Light" panose="020F030202020403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387243" y="308122"/>
            <a:ext cx="8351099" cy="804842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en-US" dirty="0" smtClean="0"/>
              <a:t>Click to edit Master title style</a:t>
            </a:r>
            <a:r>
              <a:rPr lang="de-DE" dirty="0" smtClean="0"/>
              <a:t> </a:t>
            </a:r>
            <a:endParaRPr lang="en-US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387243" y="1112965"/>
            <a:ext cx="8351099" cy="3185999"/>
          </a:xfrm>
          <a:prstGeom prst="rect">
            <a:avLst/>
          </a:prstGeom>
        </p:spPr>
        <p:txBody>
          <a:bodyPr vert="horz" lIns="10800" tIns="0" rIns="0" bIns="0" rtlCol="0">
            <a:no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0"/>
            <a:endParaRPr lang="de-DE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4"/>
            <a:endParaRPr lang="en-US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1335295" y="4614421"/>
            <a:ext cx="5122280" cy="270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ctr">
              <a:defRPr sz="1200">
                <a:solidFill>
                  <a:srgbClr val="7F7F7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387240" y="4614421"/>
            <a:ext cx="685820" cy="270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1200">
                <a:solidFill>
                  <a:srgbClr val="7F7F7F"/>
                </a:solidFill>
              </a:defRPr>
            </a:lvl1pPr>
          </a:lstStyle>
          <a:p>
            <a:fld id="{75A4F164-3A46-4CEE-A25C-CA523D5E42F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8655682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</p:sldLayoutIdLst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spcBef>
          <a:spcPct val="0"/>
        </a:spcBef>
        <a:buNone/>
        <a:defRPr sz="3200" b="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73050" indent="-273050" algn="l" defTabSz="914400" rtl="0" eaLnBrk="1" latinLnBrk="0" hangingPunct="1">
        <a:spcBef>
          <a:spcPts val="0"/>
        </a:spcBef>
        <a:spcAft>
          <a:spcPts val="1000"/>
        </a:spcAft>
        <a:buFont typeface="Wingdings" panose="05000000000000000000" pitchFamily="2" charset="2"/>
        <a:buChar char="§"/>
        <a:defRPr sz="2200" kern="1200">
          <a:solidFill>
            <a:schemeClr val="tx1"/>
          </a:solidFill>
          <a:latin typeface="Calibri Light" panose="020F0302020204030204" pitchFamily="34" charset="0"/>
          <a:ea typeface="+mn-ea"/>
          <a:cs typeface="+mn-cs"/>
        </a:defRPr>
      </a:lvl1pPr>
      <a:lvl2pPr marL="808038" indent="-273050" algn="l" defTabSz="914400" rtl="0" eaLnBrk="1" latinLnBrk="0" hangingPunct="1">
        <a:spcBef>
          <a:spcPts val="0"/>
        </a:spcBef>
        <a:spcAft>
          <a:spcPts val="1000"/>
        </a:spcAft>
        <a:buFont typeface="Symbol" panose="05050102010706020507" pitchFamily="18" charset="2"/>
        <a:buChar char="-"/>
        <a:defRPr sz="2000" kern="1200">
          <a:solidFill>
            <a:schemeClr val="tx1"/>
          </a:solidFill>
          <a:latin typeface="Calibri Light" panose="020F0302020204030204" pitchFamily="34" charset="0"/>
          <a:ea typeface="+mn-ea"/>
          <a:cs typeface="+mn-cs"/>
        </a:defRPr>
      </a:lvl2pPr>
      <a:lvl3pPr marL="1081088" indent="-177800" algn="l" defTabSz="914400" rtl="0" eaLnBrk="1" latinLnBrk="0" hangingPunct="1">
        <a:spcBef>
          <a:spcPts val="0"/>
        </a:spcBef>
        <a:spcAft>
          <a:spcPts val="1000"/>
        </a:spcAft>
        <a:buFont typeface="Symbol" panose="05050102010706020507" pitchFamily="18" charset="2"/>
        <a:buChar char="-"/>
        <a:defRPr sz="1800" kern="1200">
          <a:solidFill>
            <a:schemeClr val="tx1"/>
          </a:solidFill>
          <a:latin typeface="Calibri Light" panose="020F0302020204030204" pitchFamily="34" charset="0"/>
          <a:ea typeface="+mn-ea"/>
          <a:cs typeface="+mn-cs"/>
        </a:defRPr>
      </a:lvl3pPr>
      <a:lvl4pPr marL="1436688" indent="-177800" algn="l" defTabSz="914400" rtl="0" eaLnBrk="1" latinLnBrk="0" hangingPunct="1">
        <a:spcBef>
          <a:spcPts val="0"/>
        </a:spcBef>
        <a:spcAft>
          <a:spcPts val="1000"/>
        </a:spcAft>
        <a:buFont typeface="Symbol" panose="05050102010706020507" pitchFamily="18" charset="2"/>
        <a:buChar char="-"/>
        <a:defRPr sz="1600" kern="1200">
          <a:solidFill>
            <a:schemeClr val="tx1"/>
          </a:solidFill>
          <a:latin typeface="Calibri Light" panose="020F0302020204030204" pitchFamily="34" charset="0"/>
          <a:ea typeface="+mn-ea"/>
          <a:cs typeface="+mn-cs"/>
        </a:defRPr>
      </a:lvl4pPr>
      <a:lvl5pPr marL="1793875" indent="-179388" algn="l" defTabSz="914400" rtl="0" eaLnBrk="1" latinLnBrk="0" hangingPunct="1">
        <a:spcBef>
          <a:spcPts val="0"/>
        </a:spcBef>
        <a:spcAft>
          <a:spcPts val="1000"/>
        </a:spcAft>
        <a:buFont typeface="Symbol" panose="05050102010706020507" pitchFamily="18" charset="2"/>
        <a:buChar char="-"/>
        <a:defRPr sz="1600" kern="1200">
          <a:solidFill>
            <a:schemeClr val="tx1"/>
          </a:solidFill>
          <a:latin typeface="Calibri Light" panose="020F030202020403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83015"/>
          <a:stretch>
            <a:fillRect/>
          </a:stretch>
        </p:blipFill>
        <p:spPr bwMode="auto">
          <a:xfrm>
            <a:off x="5019997" y="4495514"/>
            <a:ext cx="359533" cy="28951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5339335" y="4405084"/>
            <a:ext cx="4292446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rgbClr val="460000"/>
                </a:solidFill>
                <a:latin typeface="Copperplate Gothic Bold" pitchFamily="34" charset="0"/>
              </a:rPr>
              <a:t>Akinyemi</a:t>
            </a:r>
            <a:r>
              <a:rPr lang="en-US" dirty="0" smtClean="0">
                <a:solidFill>
                  <a:srgbClr val="460000"/>
                </a:solidFill>
                <a:latin typeface="Copperplate Gothic Bold" pitchFamily="34" charset="0"/>
              </a:rPr>
              <a:t> </a:t>
            </a:r>
            <a:r>
              <a:rPr lang="en-US" dirty="0" err="1" smtClean="0">
                <a:solidFill>
                  <a:srgbClr val="460000"/>
                </a:solidFill>
                <a:latin typeface="Copperplate Gothic Bold" pitchFamily="34" charset="0"/>
              </a:rPr>
              <a:t>Abisola</a:t>
            </a:r>
            <a:r>
              <a:rPr lang="en-US" dirty="0" smtClean="0">
                <a:solidFill>
                  <a:srgbClr val="460000"/>
                </a:solidFill>
                <a:latin typeface="Copperplate Gothic Bold" pitchFamily="34" charset="0"/>
              </a:rPr>
              <a:t> Deborah</a:t>
            </a:r>
            <a:endParaRPr lang="en-US" dirty="0">
              <a:solidFill>
                <a:srgbClr val="460000"/>
              </a:solidFill>
              <a:latin typeface="Copperplate Gothic Bold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54987" y="1065129"/>
            <a:ext cx="5661212" cy="30469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4800" dirty="0" smtClean="0">
                <a:solidFill>
                  <a:srgbClr val="460000"/>
                </a:solidFill>
                <a:latin typeface="Sitka Small" pitchFamily="2" charset="0"/>
              </a:rPr>
              <a:t>SUSTAINING A BUSINESS AND MAKING PROFIT AS A STUDENT</a:t>
            </a:r>
            <a:endParaRPr lang="en-US" sz="4800" dirty="0">
              <a:solidFill>
                <a:srgbClr val="460000"/>
              </a:solidFill>
              <a:latin typeface="Sitka Small" pitchFamily="2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84060938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1" y="917761"/>
            <a:ext cx="9144000" cy="4225740"/>
            <a:chOff x="1" y="1223682"/>
            <a:chExt cx="9144000" cy="5634319"/>
          </a:xfrm>
        </p:grpSpPr>
        <p:sp>
          <p:nvSpPr>
            <p:cNvPr id="4" name="Rectangle 3"/>
            <p:cNvSpPr/>
            <p:nvPr/>
          </p:nvSpPr>
          <p:spPr>
            <a:xfrm>
              <a:off x="1" y="1223682"/>
              <a:ext cx="9144000" cy="5634317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" name="Picture 5" descr="university-education-in-Nigeria.jp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15152" y="1701522"/>
              <a:ext cx="3502738" cy="2749454"/>
            </a:xfrm>
            <a:prstGeom prst="ellipse">
              <a:avLst/>
            </a:prstGeom>
            <a:ln w="63500" cap="rnd">
              <a:solidFill>
                <a:srgbClr val="333333"/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  <p:pic>
          <p:nvPicPr>
            <p:cNvPr id="7" name="Picture 6" descr="EaaKtOIXgAAiypD.jfif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309992" y="1527102"/>
              <a:ext cx="3321425" cy="2964216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9" name="Picture 8" descr="1200px-Plus_symbol.svg.png"/>
            <p:cNvPicPr>
              <a:picLocks noChangeAspect="1"/>
            </p:cNvPicPr>
            <p:nvPr/>
          </p:nvPicPr>
          <p:blipFill>
            <a:blip r:embed="rId4">
              <a:duotone>
                <a:prstClr val="black"/>
                <a:schemeClr val="accent3">
                  <a:lumMod val="50000"/>
                  <a:tint val="45000"/>
                  <a:satMod val="400000"/>
                </a:schemeClr>
              </a:duotone>
            </a:blip>
            <a:srcRect l="25397" t="36703" r="25670" b="34097"/>
            <a:stretch>
              <a:fillRect/>
            </a:stretch>
          </p:blipFill>
          <p:spPr>
            <a:xfrm>
              <a:off x="4193118" y="2796988"/>
              <a:ext cx="829097" cy="820271"/>
            </a:xfrm>
            <a:prstGeom prst="rect">
              <a:avLst/>
            </a:prstGeom>
          </p:spPr>
        </p:pic>
        <p:sp>
          <p:nvSpPr>
            <p:cNvPr id="11" name="Rectangle 10"/>
            <p:cNvSpPr/>
            <p:nvPr/>
          </p:nvSpPr>
          <p:spPr>
            <a:xfrm>
              <a:off x="1" y="4477871"/>
              <a:ext cx="4316505" cy="1358150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2" name="Picture 11" descr="wp-1684003127623.jpg"/>
            <p:cNvPicPr>
              <a:picLocks noChangeAspect="1"/>
            </p:cNvPicPr>
            <p:nvPr/>
          </p:nvPicPr>
          <p:blipFill>
            <a:blip r:embed="rId5"/>
            <a:srcRect b="5069"/>
            <a:stretch>
              <a:fillRect/>
            </a:stretch>
          </p:blipFill>
          <p:spPr>
            <a:xfrm>
              <a:off x="3255227" y="5160262"/>
              <a:ext cx="2904564" cy="1697739"/>
            </a:xfrm>
            <a:prstGeom prst="rect">
              <a:avLst/>
            </a:prstGeom>
          </p:spPr>
        </p:pic>
        <p:pic>
          <p:nvPicPr>
            <p:cNvPr id="10" name="Picture 9" descr="download.png"/>
            <p:cNvPicPr>
              <a:picLocks noChangeAspect="1"/>
            </p:cNvPicPr>
            <p:nvPr/>
          </p:nvPicPr>
          <p:blipFill>
            <a:blip r:embed="rId6"/>
            <a:srcRect t="17076" b="15762"/>
            <a:stretch>
              <a:fillRect/>
            </a:stretch>
          </p:blipFill>
          <p:spPr>
            <a:xfrm>
              <a:off x="2512088" y="5701550"/>
              <a:ext cx="1059817" cy="665671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1530453" y="4491317"/>
              <a:ext cx="981635" cy="5129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chemeClr val="accent1">
                      <a:lumMod val="50000"/>
                    </a:schemeClr>
                  </a:solidFill>
                  <a:latin typeface="Forte" pitchFamily="66" charset="0"/>
                </a:rPr>
                <a:t>Student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6159791" y="4450976"/>
              <a:ext cx="1775012" cy="5129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chemeClr val="accent1">
                      <a:lumMod val="50000"/>
                    </a:schemeClr>
                  </a:solidFill>
                  <a:latin typeface="Forte" pitchFamily="66" charset="0"/>
                </a:rPr>
                <a:t>Business Owner</a:t>
              </a:r>
              <a:endParaRPr lang="en-US" dirty="0">
                <a:solidFill>
                  <a:schemeClr val="accent1">
                    <a:lumMod val="50000"/>
                  </a:schemeClr>
                </a:solidFill>
                <a:latin typeface="Forte" pitchFamily="66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6894" y="917763"/>
            <a:ext cx="9144000" cy="422573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388622" y="584799"/>
            <a:ext cx="48947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460000"/>
                </a:solidFill>
                <a:latin typeface="Sitka Small" pitchFamily="2" charset="0"/>
              </a:rPr>
              <a:t>MEET ABISOLA</a:t>
            </a:r>
            <a:endParaRPr lang="en-US" sz="2800" b="1" dirty="0" smtClean="0">
              <a:solidFill>
                <a:srgbClr val="460000"/>
              </a:solidFill>
              <a:latin typeface="Sitka Small" pitchFamily="2" charset="0"/>
            </a:endParaRPr>
          </a:p>
        </p:txBody>
      </p:sp>
      <p:pic>
        <p:nvPicPr>
          <p:cNvPr id="7" name="Picture 6" descr="Adt'23 1.jpg"/>
          <p:cNvPicPr>
            <a:picLocks noChangeAspect="1"/>
          </p:cNvPicPr>
          <p:nvPr/>
        </p:nvPicPr>
        <p:blipFill>
          <a:blip r:embed="rId2"/>
          <a:srcRect r="20722" b="6631"/>
          <a:stretch>
            <a:fillRect/>
          </a:stretch>
        </p:blipFill>
        <p:spPr>
          <a:xfrm>
            <a:off x="351694" y="1321174"/>
            <a:ext cx="3557115" cy="346934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1" name="TextBox 10"/>
          <p:cNvSpPr txBox="1"/>
          <p:nvPr/>
        </p:nvSpPr>
        <p:spPr>
          <a:xfrm>
            <a:off x="4551904" y="1734298"/>
            <a:ext cx="417523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 err="1" smtClean="0">
                <a:solidFill>
                  <a:srgbClr val="460000"/>
                </a:solidFill>
                <a:latin typeface="Gabriola" pitchFamily="82" charset="0"/>
              </a:rPr>
              <a:t>Abisola</a:t>
            </a:r>
            <a:r>
              <a:rPr lang="en-US" sz="2400" b="1" dirty="0" smtClean="0">
                <a:solidFill>
                  <a:srgbClr val="460000"/>
                </a:solidFill>
                <a:latin typeface="Gabriola" pitchFamily="82" charset="0"/>
              </a:rPr>
              <a:t> is the Creative director of ADAT Treats and a 400 level student of English Language at University of Ilorin. She started her baking business in 100 level at the age of 16 and is building a budding global brand business, serving clients not only in Nigeria but outside the country. </a:t>
            </a:r>
            <a:endParaRPr lang="en-US" sz="2400" b="1" dirty="0">
              <a:solidFill>
                <a:srgbClr val="460000"/>
              </a:solidFill>
              <a:latin typeface="Gabriola" pitchFamily="82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" y="917763"/>
            <a:ext cx="9144000" cy="422573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363071" y="393328"/>
            <a:ext cx="277009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460000"/>
                </a:solidFill>
                <a:latin typeface="Berlin Sans FB Demi" pitchFamily="34" charset="0"/>
              </a:rPr>
              <a:t>Questions to be answered</a:t>
            </a:r>
            <a:endParaRPr lang="en-US" sz="3600" dirty="0">
              <a:solidFill>
                <a:srgbClr val="460000"/>
              </a:solidFill>
              <a:latin typeface="Berlin Sans FB Demi" pitchFamily="34" charset="0"/>
            </a:endParaRPr>
          </a:p>
        </p:txBody>
      </p:sp>
      <p:grpSp>
        <p:nvGrpSpPr>
          <p:cNvPr id="379" name="Group 378"/>
          <p:cNvGrpSpPr/>
          <p:nvPr/>
        </p:nvGrpSpPr>
        <p:grpSpPr>
          <a:xfrm>
            <a:off x="315880" y="1843058"/>
            <a:ext cx="8787921" cy="2919862"/>
            <a:chOff x="104869" y="1843056"/>
            <a:chExt cx="12254660" cy="4182215"/>
          </a:xfrm>
        </p:grpSpPr>
        <p:pic>
          <p:nvPicPr>
            <p:cNvPr id="305" name="Picture 100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gray">
            <a:xfrm>
              <a:off x="1146564" y="5711778"/>
              <a:ext cx="4232001" cy="2174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gradFill rotWithShape="1">
                    <a:gsLst>
                      <a:gs pos="0">
                        <a:schemeClr val="folHlink"/>
                      </a:gs>
                      <a:gs pos="100000">
                        <a:schemeClr val="folHlink">
                          <a:gamma/>
                          <a:shade val="46275"/>
                          <a:invGamma/>
                        </a:schemeClr>
                      </a:gs>
                    </a:gsLst>
                    <a:lin ang="18900000" scaled="1"/>
                  </a:gradFill>
                </a14:hiddenFill>
              </a:ext>
            </a:extLst>
          </p:spPr>
        </p:pic>
        <p:pic>
          <p:nvPicPr>
            <p:cNvPr id="306" name="Picture 100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gray">
            <a:xfrm>
              <a:off x="4238362" y="5614377"/>
              <a:ext cx="4423129" cy="2273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gradFill rotWithShape="1">
                    <a:gsLst>
                      <a:gs pos="0">
                        <a:schemeClr val="folHlink"/>
                      </a:gs>
                      <a:gs pos="100000">
                        <a:schemeClr val="folHlink">
                          <a:gamma/>
                          <a:shade val="46275"/>
                          <a:invGamma/>
                        </a:schemeClr>
                      </a:gs>
                    </a:gsLst>
                    <a:lin ang="18900000" scaled="1"/>
                  </a:gradFill>
                </a14:hiddenFill>
              </a:ext>
            </a:extLst>
          </p:spPr>
        </p:pic>
        <p:sp>
          <p:nvSpPr>
            <p:cNvPr id="307" name="Rectangle 104"/>
            <p:cNvSpPr>
              <a:spLocks noChangeArrowheads="1"/>
            </p:cNvSpPr>
            <p:nvPr/>
          </p:nvSpPr>
          <p:spPr bwMode="gray">
            <a:xfrm>
              <a:off x="5869476" y="3165018"/>
              <a:ext cx="2241104" cy="10315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9050">
                  <a:solidFill>
                    <a:srgbClr val="EAEAEA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53882" dir="2700000" algn="ctr" rotWithShape="0">
                      <a:srgbClr val="B2B2B2"/>
                    </a:outerShdw>
                  </a:effectLst>
                </a14:hiddenEffects>
              </a:ext>
            </a:extLst>
          </p:spPr>
          <p:txBody>
            <a:bodyPr wrap="square" lIns="0" tIns="0" rIns="0" bIns="0">
              <a:spAutoFit/>
            </a:bodyPr>
            <a:lstStyle>
              <a:lvl1pPr defTabSz="801688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501650" defTabSz="801688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001713" defTabSz="801688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503363" defTabSz="801688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03425" defTabSz="801688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460625" defTabSz="801688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17825" defTabSz="801688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375025" defTabSz="801688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32225" defTabSz="801688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0" hangingPunct="0">
                <a:lnSpc>
                  <a:spcPct val="90000"/>
                </a:lnSpc>
              </a:pPr>
              <a:r>
                <a:rPr lang="en-US" altLang="de-DE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Bebas Neue" panose="020B0506020202020201" pitchFamily="34" charset="0"/>
                </a:rPr>
                <a:t>Question two</a:t>
              </a:r>
              <a:r>
                <a:rPr lang="en-US" altLang="de-DE" sz="2000" b="1" dirty="0" smtClean="0">
                  <a:solidFill>
                    <a:srgbClr val="FFA401"/>
                  </a:solidFill>
                  <a:latin typeface="+mn-lt"/>
                </a:rPr>
                <a:t/>
              </a:r>
              <a:br>
                <a:rPr lang="en-US" altLang="de-DE" sz="2000" b="1" dirty="0" smtClean="0">
                  <a:solidFill>
                    <a:srgbClr val="FFA401"/>
                  </a:solidFill>
                  <a:latin typeface="+mn-lt"/>
                </a:rPr>
              </a:br>
              <a:r>
                <a:rPr lang="en-US" altLang="de-DE" sz="1600" dirty="0" smtClean="0">
                  <a:latin typeface="Calibri Light" panose="020F0302020204030204" pitchFamily="34" charset="0"/>
                  <a:cs typeface="+mn-ea"/>
                </a:rPr>
                <a:t>How do I get Customers?</a:t>
              </a:r>
              <a:endParaRPr lang="en-US" altLang="de-DE" dirty="0">
                <a:solidFill>
                  <a:srgbClr val="000000"/>
                </a:solidFill>
                <a:latin typeface="Calibri Light" panose="020F0302020204030204" pitchFamily="34" charset="0"/>
                <a:cs typeface="+mn-ea"/>
              </a:endParaRPr>
            </a:p>
          </p:txBody>
        </p:sp>
        <p:grpSp>
          <p:nvGrpSpPr>
            <p:cNvPr id="308" name="Gruppieren 8"/>
            <p:cNvGrpSpPr/>
            <p:nvPr/>
          </p:nvGrpSpPr>
          <p:grpSpPr bwMode="gray">
            <a:xfrm>
              <a:off x="104869" y="1843056"/>
              <a:ext cx="1672101" cy="4182215"/>
              <a:chOff x="206671" y="1843056"/>
              <a:chExt cx="1672101" cy="4182215"/>
            </a:xfrm>
          </p:grpSpPr>
          <p:grpSp>
            <p:nvGrpSpPr>
              <p:cNvPr id="309" name="Gruppieren 31"/>
              <p:cNvGrpSpPr/>
              <p:nvPr/>
            </p:nvGrpSpPr>
            <p:grpSpPr bwMode="gray">
              <a:xfrm>
                <a:off x="206671" y="1843056"/>
                <a:ext cx="1672101" cy="4182215"/>
                <a:chOff x="-63129" y="2162892"/>
                <a:chExt cx="1335670" cy="2999454"/>
              </a:xfrm>
            </p:grpSpPr>
            <p:pic>
              <p:nvPicPr>
                <p:cNvPr id="311" name="Picture 181"/>
                <p:cNvPicPr>
                  <a:picLocks noChangeAspect="1" noChangeArrowheads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xmlns="" val="0"/>
                    </a:ext>
                  </a:extLst>
                </a:blip>
                <a:srcRect/>
                <a:stretch>
                  <a:fillRect/>
                </a:stretch>
              </p:blipFill>
              <p:spPr bwMode="gray">
                <a:xfrm>
                  <a:off x="-63129" y="4868658"/>
                  <a:ext cx="1335670" cy="293688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grpSp>
              <p:nvGrpSpPr>
                <p:cNvPr id="312" name="Gruppieren 34"/>
                <p:cNvGrpSpPr/>
                <p:nvPr/>
              </p:nvGrpSpPr>
              <p:grpSpPr bwMode="gray">
                <a:xfrm>
                  <a:off x="342105" y="2162892"/>
                  <a:ext cx="665163" cy="2843897"/>
                  <a:chOff x="342105" y="2870375"/>
                  <a:chExt cx="665163" cy="2533650"/>
                </a:xfrm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6350" stA="31000" endPos="21000" dir="5400000" sy="-100000" algn="bl" rotWithShape="0"/>
                </a:effectLst>
              </p:grpSpPr>
              <p:sp>
                <p:nvSpPr>
                  <p:cNvPr id="313" name="Oval 173"/>
                  <p:cNvSpPr>
                    <a:spLocks noChangeArrowheads="1"/>
                  </p:cNvSpPr>
                  <p:nvPr/>
                </p:nvSpPr>
                <p:spPr bwMode="gray">
                  <a:xfrm>
                    <a:off x="342105" y="2870375"/>
                    <a:ext cx="665163" cy="2533650"/>
                  </a:xfrm>
                  <a:prstGeom prst="ellipse">
                    <a:avLst/>
                  </a:prstGeom>
                  <a:solidFill>
                    <a:srgbClr val="494949"/>
                  </a:solidFill>
                  <a:ln>
                    <a:noFill/>
                  </a:ln>
                  <a:scene3d>
                    <a:camera prst="legacyObliqueLeft"/>
                    <a:lightRig rig="balanced" dir="t">
                      <a:rot lat="0" lon="0" rev="21000000"/>
                    </a:lightRig>
                  </a:scene3d>
                  <a:sp3d extrusionH="430200" prstMaterial="plastic">
                    <a:bevelT w="13500" h="13500" prst="angle"/>
                    <a:bevelB w="13500" h="13500" prst="angle"/>
                    <a:extrusionClr>
                      <a:srgbClr val="494949"/>
                    </a:extrusionClr>
                  </a:sp3d>
                  <a:extLst>
                    <a:ext uri="{91240B29-F687-4F45-9708-019B960494DF}">
                      <a14:hiddenLine xmlns:a14="http://schemas.microsoft.com/office/drawing/2010/main" xmlns="" w="9525">
                        <a:noFill/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>
                    <a:flatTx/>
                  </a:bodyPr>
                  <a:lstStyle/>
                  <a:p>
                    <a:endParaRPr lang="en-US" dirty="0"/>
                  </a:p>
                </p:txBody>
              </p:sp>
              <p:sp>
                <p:nvSpPr>
                  <p:cNvPr id="314" name="Oval 174"/>
                  <p:cNvSpPr>
                    <a:spLocks noChangeArrowheads="1"/>
                  </p:cNvSpPr>
                  <p:nvPr/>
                </p:nvSpPr>
                <p:spPr bwMode="gray">
                  <a:xfrm>
                    <a:off x="350043" y="2903713"/>
                    <a:ext cx="649288" cy="2466975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EAEAEA">
                          <a:gamma/>
                          <a:tint val="0"/>
                          <a:invGamma/>
                        </a:srgbClr>
                      </a:gs>
                      <a:gs pos="50000">
                        <a:srgbClr val="EAEAEA"/>
                      </a:gs>
                      <a:gs pos="100000">
                        <a:srgbClr val="EAEAEA">
                          <a:gamma/>
                          <a:tint val="0"/>
                          <a:invGamma/>
                        </a:srgbClr>
                      </a:gs>
                    </a:gsLst>
                    <a:lin ang="5400000" scaled="1"/>
                  </a:gradFill>
                  <a:ln>
                    <a:noFill/>
                  </a:ln>
                  <a:scene3d>
                    <a:camera prst="orthographicFront"/>
                    <a:lightRig rig="balanced" dir="t"/>
                  </a:scene3d>
                  <a:sp3d prstMaterial="plastic"/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dirty="0"/>
                  </a:p>
                </p:txBody>
              </p:sp>
              <p:sp>
                <p:nvSpPr>
                  <p:cNvPr id="315" name="Oval 175"/>
                  <p:cNvSpPr>
                    <a:spLocks noChangeArrowheads="1"/>
                  </p:cNvSpPr>
                  <p:nvPr/>
                </p:nvSpPr>
                <p:spPr bwMode="gray">
                  <a:xfrm>
                    <a:off x="407193" y="3116438"/>
                    <a:ext cx="534988" cy="2041525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chemeClr val="tx1"/>
                      </a:gs>
                      <a:gs pos="50000">
                        <a:schemeClr val="tx1">
                          <a:gamma/>
                          <a:tint val="50588"/>
                          <a:invGamma/>
                          <a:lumMod val="77000"/>
                        </a:schemeClr>
                      </a:gs>
                      <a:gs pos="100000">
                        <a:schemeClr val="tx1"/>
                      </a:gs>
                    </a:gsLst>
                    <a:lin ang="5400000" scaled="1"/>
                  </a:gradFill>
                  <a:ln>
                    <a:noFill/>
                  </a:ln>
                  <a:scene3d>
                    <a:camera prst="orthographicFront"/>
                    <a:lightRig rig="balanced" dir="t"/>
                  </a:scene3d>
                  <a:sp3d prstMaterial="plastic">
                    <a:bevelT w="38100" h="38100"/>
                  </a:sp3d>
                  <a:extLst/>
                </p:spPr>
                <p:txBody>
                  <a:bodyPr wrap="none" anchor="ctr"/>
                  <a:lstStyle/>
                  <a:p>
                    <a:endParaRPr lang="en-US" dirty="0"/>
                  </a:p>
                </p:txBody>
              </p:sp>
              <p:sp>
                <p:nvSpPr>
                  <p:cNvPr id="316" name="Oval 176"/>
                  <p:cNvSpPr>
                    <a:spLocks noChangeArrowheads="1"/>
                  </p:cNvSpPr>
                  <p:nvPr/>
                </p:nvSpPr>
                <p:spPr bwMode="gray">
                  <a:xfrm>
                    <a:off x="462755" y="3329163"/>
                    <a:ext cx="423863" cy="1616075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EAEAEA">
                          <a:gamma/>
                          <a:tint val="0"/>
                          <a:invGamma/>
                        </a:srgbClr>
                      </a:gs>
                      <a:gs pos="50000">
                        <a:srgbClr val="EAEAEA"/>
                      </a:gs>
                      <a:gs pos="100000">
                        <a:srgbClr val="EAEAEA">
                          <a:gamma/>
                          <a:tint val="0"/>
                          <a:invGamma/>
                        </a:srgbClr>
                      </a:gs>
                    </a:gsLst>
                    <a:lin ang="5400000" scaled="1"/>
                  </a:gradFill>
                  <a:ln>
                    <a:noFill/>
                  </a:ln>
                  <a:scene3d>
                    <a:camera prst="orthographicFront"/>
                    <a:lightRig rig="balanced" dir="t"/>
                  </a:scene3d>
                  <a:sp3d prstMaterial="plastic"/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dirty="0"/>
                  </a:p>
                </p:txBody>
              </p:sp>
              <p:sp>
                <p:nvSpPr>
                  <p:cNvPr id="317" name="Oval 177"/>
                  <p:cNvSpPr>
                    <a:spLocks noChangeArrowheads="1"/>
                  </p:cNvSpPr>
                  <p:nvPr/>
                </p:nvSpPr>
                <p:spPr bwMode="gray">
                  <a:xfrm>
                    <a:off x="516730" y="3535538"/>
                    <a:ext cx="315913" cy="1203325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chemeClr val="tx1"/>
                      </a:gs>
                      <a:gs pos="50000">
                        <a:schemeClr val="tx1">
                          <a:gamma/>
                          <a:tint val="50588"/>
                          <a:invGamma/>
                          <a:lumMod val="77000"/>
                        </a:schemeClr>
                      </a:gs>
                      <a:gs pos="100000">
                        <a:schemeClr val="tx1"/>
                      </a:gs>
                    </a:gsLst>
                    <a:lin ang="5400000" scaled="1"/>
                  </a:gradFill>
                  <a:ln>
                    <a:noFill/>
                  </a:ln>
                  <a:effectLst/>
                  <a:scene3d>
                    <a:camera prst="orthographicFront"/>
                    <a:lightRig rig="balanced" dir="t"/>
                  </a:scene3d>
                  <a:sp3d>
                    <a:bevelT w="38100" h="38100"/>
                  </a:sp3d>
                  <a:extLst/>
                </p:spPr>
                <p:txBody>
                  <a:bodyPr wrap="none" anchor="ctr"/>
                  <a:lstStyle/>
                  <a:p>
                    <a:endParaRPr lang="en-US" dirty="0"/>
                  </a:p>
                </p:txBody>
              </p:sp>
              <p:sp>
                <p:nvSpPr>
                  <p:cNvPr id="318" name="Oval 178"/>
                  <p:cNvSpPr>
                    <a:spLocks noChangeArrowheads="1"/>
                  </p:cNvSpPr>
                  <p:nvPr/>
                </p:nvSpPr>
                <p:spPr bwMode="gray">
                  <a:xfrm>
                    <a:off x="562768" y="3719688"/>
                    <a:ext cx="225425" cy="858838"/>
                  </a:xfrm>
                  <a:prstGeom prst="ellipse">
                    <a:avLst/>
                  </a:prstGeom>
                  <a:solidFill>
                    <a:srgbClr val="EAEAEA"/>
                  </a:solidFill>
                  <a:ln>
                    <a:noFill/>
                  </a:ln>
                  <a:scene3d>
                    <a:camera prst="orthographicFront"/>
                    <a:lightRig rig="balanced" dir="t"/>
                  </a:scene3d>
                  <a:sp3d prstMaterial="plastic"/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dirty="0"/>
                  </a:p>
                </p:txBody>
              </p:sp>
              <p:sp>
                <p:nvSpPr>
                  <p:cNvPr id="319" name="Oval 179"/>
                  <p:cNvSpPr>
                    <a:spLocks noChangeArrowheads="1"/>
                  </p:cNvSpPr>
                  <p:nvPr/>
                </p:nvSpPr>
                <p:spPr bwMode="gray">
                  <a:xfrm>
                    <a:off x="607218" y="3876850"/>
                    <a:ext cx="136525" cy="520700"/>
                  </a:xfrm>
                  <a:prstGeom prst="ellipse">
                    <a:avLst/>
                  </a:prstGeom>
                  <a:solidFill>
                    <a:schemeClr val="accent2">
                      <a:lumMod val="50000"/>
                    </a:schemeClr>
                  </a:solidFill>
                  <a:ln>
                    <a:noFill/>
                  </a:ln>
                  <a:effectLst/>
                  <a:scene3d>
                    <a:camera prst="orthographicFront"/>
                    <a:lightRig rig="threePt" dir="t"/>
                  </a:scene3d>
                  <a:sp3d>
                    <a:bevelT w="82550" h="38100" prst="softRound"/>
                  </a:sp3d>
                  <a:extLst/>
                </p:spPr>
                <p:txBody>
                  <a:bodyPr/>
                  <a:lstStyle/>
                  <a:p>
                    <a:endParaRPr lang="en-US" dirty="0"/>
                  </a:p>
                </p:txBody>
              </p:sp>
            </p:grpSp>
          </p:grpSp>
          <p:sp>
            <p:nvSpPr>
              <p:cNvPr id="310" name="Ellipse 32"/>
              <p:cNvSpPr/>
              <p:nvPr/>
            </p:nvSpPr>
            <p:spPr bwMode="gray">
              <a:xfrm>
                <a:off x="1099919" y="3806024"/>
                <a:ext cx="62805" cy="60856"/>
              </a:xfrm>
              <a:prstGeom prst="ellipse">
                <a:avLst/>
              </a:prstGeom>
              <a:gradFill flip="none" rotWithShape="1">
                <a:gsLst>
                  <a:gs pos="0">
                    <a:srgbClr val="000000">
                      <a:alpha val="40000"/>
                    </a:srgbClr>
                  </a:gs>
                  <a:gs pos="100000">
                    <a:srgbClr val="000000">
                      <a:alpha val="0"/>
                    </a:srgbClr>
                  </a:gs>
                </a:gsLst>
                <a:path path="shape">
                  <a:fillToRect l="50000" t="50000" r="50000" b="50000"/>
                </a:path>
                <a:tileRect/>
              </a:gradFill>
              <a:ln w="12700">
                <a:noFill/>
                <a:round/>
                <a:headEnd/>
                <a:tailEnd/>
              </a:ln>
            </p:spPr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320" name="Rectangle 104"/>
            <p:cNvSpPr>
              <a:spLocks noChangeArrowheads="1"/>
            </p:cNvSpPr>
            <p:nvPr/>
          </p:nvSpPr>
          <p:spPr bwMode="gray">
            <a:xfrm>
              <a:off x="1964051" y="4288103"/>
              <a:ext cx="2241104" cy="13489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9050">
                  <a:solidFill>
                    <a:srgbClr val="EAEAEA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53882" dir="2700000" algn="ctr" rotWithShape="0">
                      <a:srgbClr val="B2B2B2"/>
                    </a:outerShdw>
                  </a:effectLst>
                </a14:hiddenEffects>
              </a:ext>
            </a:extLst>
          </p:spPr>
          <p:txBody>
            <a:bodyPr wrap="square" lIns="0" tIns="0" rIns="0" bIns="0">
              <a:spAutoFit/>
            </a:bodyPr>
            <a:lstStyle>
              <a:lvl1pPr defTabSz="801688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501650" defTabSz="801688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001713" defTabSz="801688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503363" defTabSz="801688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03425" defTabSz="801688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460625" defTabSz="801688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17825" defTabSz="801688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375025" defTabSz="801688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32225" defTabSz="801688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0" hangingPunct="0">
                <a:lnSpc>
                  <a:spcPct val="90000"/>
                </a:lnSpc>
              </a:pPr>
              <a:r>
                <a:rPr lang="en-US" altLang="de-DE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Bebas Neue" panose="020B0506020202020201" pitchFamily="34" charset="0"/>
                </a:rPr>
                <a:t>Question one </a:t>
              </a:r>
              <a:r>
                <a:rPr lang="en-US" altLang="de-DE" sz="2000" b="1" dirty="0" smtClean="0">
                  <a:solidFill>
                    <a:srgbClr val="FFA401"/>
                  </a:solidFill>
                  <a:latin typeface="+mn-lt"/>
                </a:rPr>
                <a:t/>
              </a:r>
              <a:br>
                <a:rPr lang="en-US" altLang="de-DE" sz="2000" b="1" dirty="0" smtClean="0">
                  <a:solidFill>
                    <a:srgbClr val="FFA401"/>
                  </a:solidFill>
                  <a:latin typeface="+mn-lt"/>
                </a:rPr>
              </a:br>
              <a:r>
                <a:rPr lang="en-US" altLang="de-DE" sz="1600" dirty="0" smtClean="0">
                  <a:latin typeface="Calibri Light" panose="020F0302020204030204" pitchFamily="34" charset="0"/>
                  <a:cs typeface="+mn-ea"/>
                </a:rPr>
                <a:t>How do I break out into an already saturated market?</a:t>
              </a:r>
              <a:endParaRPr lang="en-US" altLang="de-DE" dirty="0">
                <a:latin typeface="Calibri Light" panose="020F0302020204030204" pitchFamily="34" charset="0"/>
                <a:cs typeface="+mn-ea"/>
              </a:endParaRPr>
            </a:p>
          </p:txBody>
        </p:sp>
        <p:sp>
          <p:nvSpPr>
            <p:cNvPr id="321" name="Rectangle 104"/>
            <p:cNvSpPr>
              <a:spLocks noChangeArrowheads="1"/>
            </p:cNvSpPr>
            <p:nvPr/>
          </p:nvSpPr>
          <p:spPr bwMode="gray">
            <a:xfrm>
              <a:off x="8962672" y="4541739"/>
              <a:ext cx="2241104" cy="13489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9050">
                  <a:solidFill>
                    <a:srgbClr val="EAEAEA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53882" dir="2700000" algn="ctr" rotWithShape="0">
                      <a:srgbClr val="B2B2B2"/>
                    </a:outerShdw>
                  </a:effectLst>
                </a14:hiddenEffects>
              </a:ext>
            </a:extLst>
          </p:spPr>
          <p:txBody>
            <a:bodyPr wrap="square" lIns="0" tIns="0" rIns="0" bIns="0">
              <a:spAutoFit/>
            </a:bodyPr>
            <a:lstStyle>
              <a:lvl1pPr defTabSz="801688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501650" defTabSz="801688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001713" defTabSz="801688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503363" defTabSz="801688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03425" defTabSz="801688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460625" defTabSz="801688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17825" defTabSz="801688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375025" defTabSz="801688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32225" defTabSz="801688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0" hangingPunct="0">
                <a:lnSpc>
                  <a:spcPct val="90000"/>
                </a:lnSpc>
              </a:pPr>
              <a:r>
                <a:rPr lang="en-US" altLang="de-DE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Bebas Neue" panose="020B0506020202020201" pitchFamily="34" charset="0"/>
                </a:rPr>
                <a:t>Question 3</a:t>
              </a:r>
              <a:r>
                <a:rPr lang="en-US" altLang="de-DE" sz="2000" b="1" dirty="0" smtClean="0">
                  <a:solidFill>
                    <a:srgbClr val="FFA401"/>
                  </a:solidFill>
                  <a:latin typeface="+mn-lt"/>
                </a:rPr>
                <a:t/>
              </a:r>
              <a:br>
                <a:rPr lang="en-US" altLang="de-DE" sz="2000" b="1" dirty="0" smtClean="0">
                  <a:solidFill>
                    <a:srgbClr val="FFA401"/>
                  </a:solidFill>
                  <a:latin typeface="+mn-lt"/>
                </a:rPr>
              </a:br>
              <a:r>
                <a:rPr lang="en-US" altLang="de-DE" sz="1600" dirty="0" smtClean="0">
                  <a:latin typeface="Calibri Light" panose="020F0302020204030204" pitchFamily="34" charset="0"/>
                  <a:cs typeface="+mn-ea"/>
                </a:rPr>
                <a:t>Most recently, how can I sell using social media?</a:t>
              </a:r>
              <a:endParaRPr lang="en-US" altLang="de-DE" dirty="0">
                <a:solidFill>
                  <a:srgbClr val="000000"/>
                </a:solidFill>
                <a:latin typeface="+mn-lt"/>
                <a:cs typeface="+mn-ea"/>
              </a:endParaRPr>
            </a:p>
          </p:txBody>
        </p:sp>
        <p:grpSp>
          <p:nvGrpSpPr>
            <p:cNvPr id="322" name="Gruppieren 106"/>
            <p:cNvGrpSpPr/>
            <p:nvPr/>
          </p:nvGrpSpPr>
          <p:grpSpPr bwMode="gray">
            <a:xfrm>
              <a:off x="4370558" y="2480154"/>
              <a:ext cx="4795578" cy="594040"/>
              <a:chOff x="3916545" y="4283674"/>
              <a:chExt cx="3097404" cy="383683"/>
            </a:xfrm>
          </p:grpSpPr>
          <p:sp>
            <p:nvSpPr>
              <p:cNvPr id="323" name="_color1"/>
              <p:cNvSpPr/>
              <p:nvPr/>
            </p:nvSpPr>
            <p:spPr bwMode="gray">
              <a:xfrm>
                <a:off x="6206372" y="4283674"/>
                <a:ext cx="807577" cy="383683"/>
              </a:xfrm>
              <a:prstGeom prst="rect">
                <a:avLst/>
              </a:prstGeom>
              <a:gradFill flip="none" rotWithShape="1">
                <a:gsLst>
                  <a:gs pos="0">
                    <a:srgbClr val="7030A0">
                      <a:alpha val="16000"/>
                    </a:srgbClr>
                  </a:gs>
                  <a:gs pos="100000">
                    <a:schemeClr val="bg1">
                      <a:alpha val="0"/>
                    </a:schemeClr>
                  </a:gs>
                </a:gsLst>
                <a:lin ang="0" scaled="1"/>
                <a:tileRect/>
              </a:gradFill>
              <a:ln w="12700">
                <a:noFill/>
                <a:round/>
                <a:headEnd/>
                <a:tailEnd/>
              </a:ln>
            </p:spPr>
            <p:txBody>
              <a:bodyPr rtlCol="0" anchor="ctr"/>
              <a:lstStyle/>
              <a:p>
                <a:pPr algn="ctr"/>
                <a:endParaRPr lang="en-US" noProof="1"/>
              </a:p>
            </p:txBody>
          </p:sp>
          <p:grpSp>
            <p:nvGrpSpPr>
              <p:cNvPr id="324" name="Gruppieren 108"/>
              <p:cNvGrpSpPr/>
              <p:nvPr/>
            </p:nvGrpSpPr>
            <p:grpSpPr bwMode="gray">
              <a:xfrm>
                <a:off x="3916545" y="4283674"/>
                <a:ext cx="2512752" cy="383683"/>
                <a:chOff x="2486776" y="1745769"/>
                <a:chExt cx="5405437" cy="825379"/>
              </a:xfrm>
            </p:grpSpPr>
            <p:grpSp>
              <p:nvGrpSpPr>
                <p:cNvPr id="325" name="Gruppieren 109"/>
                <p:cNvGrpSpPr/>
                <p:nvPr/>
              </p:nvGrpSpPr>
              <p:grpSpPr bwMode="gray">
                <a:xfrm>
                  <a:off x="2486776" y="1745769"/>
                  <a:ext cx="5405437" cy="825379"/>
                  <a:chOff x="9644063" y="2412493"/>
                  <a:chExt cx="13189739" cy="2013997"/>
                </a:xfrm>
              </p:grpSpPr>
              <p:sp>
                <p:nvSpPr>
                  <p:cNvPr id="327" name="Freeform 6"/>
                  <p:cNvSpPr>
                    <a:spLocks/>
                  </p:cNvSpPr>
                  <p:nvPr/>
                </p:nvSpPr>
                <p:spPr bwMode="gray">
                  <a:xfrm>
                    <a:off x="19745327" y="2544763"/>
                    <a:ext cx="2906713" cy="869950"/>
                  </a:xfrm>
                  <a:custGeom>
                    <a:avLst/>
                    <a:gdLst>
                      <a:gd name="T0" fmla="*/ 0 w 775"/>
                      <a:gd name="T1" fmla="*/ 231 h 232"/>
                      <a:gd name="T2" fmla="*/ 170 w 775"/>
                      <a:gd name="T3" fmla="*/ 4 h 232"/>
                      <a:gd name="T4" fmla="*/ 635 w 775"/>
                      <a:gd name="T5" fmla="*/ 0 h 232"/>
                      <a:gd name="T6" fmla="*/ 775 w 775"/>
                      <a:gd name="T7" fmla="*/ 232 h 232"/>
                      <a:gd name="T8" fmla="*/ 0 w 775"/>
                      <a:gd name="T9" fmla="*/ 231 h 23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775" h="232">
                        <a:moveTo>
                          <a:pt x="0" y="231"/>
                        </a:moveTo>
                        <a:cubicBezTo>
                          <a:pt x="170" y="4"/>
                          <a:pt x="170" y="4"/>
                          <a:pt x="170" y="4"/>
                        </a:cubicBezTo>
                        <a:cubicBezTo>
                          <a:pt x="635" y="0"/>
                          <a:pt x="635" y="0"/>
                          <a:pt x="635" y="0"/>
                        </a:cubicBezTo>
                        <a:cubicBezTo>
                          <a:pt x="635" y="0"/>
                          <a:pt x="770" y="71"/>
                          <a:pt x="775" y="232"/>
                        </a:cubicBezTo>
                        <a:lnTo>
                          <a:pt x="0" y="231"/>
                        </a:lnTo>
                        <a:close/>
                      </a:path>
                    </a:pathLst>
                  </a:custGeom>
                  <a:gradFill>
                    <a:gsLst>
                      <a:gs pos="100000">
                        <a:schemeClr val="accent5"/>
                      </a:gs>
                      <a:gs pos="0">
                        <a:schemeClr val="accent5">
                          <a:lumMod val="75000"/>
                        </a:schemeClr>
                      </a:gs>
                    </a:gsLst>
                    <a:lin ang="5400000" scaled="1"/>
                  </a:gra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/>
                  </a:p>
                </p:txBody>
              </p:sp>
              <p:sp>
                <p:nvSpPr>
                  <p:cNvPr id="328" name="Freeform 7"/>
                  <p:cNvSpPr>
                    <a:spLocks/>
                  </p:cNvSpPr>
                  <p:nvPr/>
                </p:nvSpPr>
                <p:spPr bwMode="gray">
                  <a:xfrm>
                    <a:off x="19745327" y="3411538"/>
                    <a:ext cx="2906713" cy="869950"/>
                  </a:xfrm>
                  <a:custGeom>
                    <a:avLst/>
                    <a:gdLst>
                      <a:gd name="T0" fmla="*/ 0 w 775"/>
                      <a:gd name="T1" fmla="*/ 0 h 232"/>
                      <a:gd name="T2" fmla="*/ 170 w 775"/>
                      <a:gd name="T3" fmla="*/ 228 h 232"/>
                      <a:gd name="T4" fmla="*/ 635 w 775"/>
                      <a:gd name="T5" fmla="*/ 232 h 232"/>
                      <a:gd name="T6" fmla="*/ 775 w 775"/>
                      <a:gd name="T7" fmla="*/ 0 h 232"/>
                      <a:gd name="T8" fmla="*/ 0 w 775"/>
                      <a:gd name="T9" fmla="*/ 0 h 23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775" h="232">
                        <a:moveTo>
                          <a:pt x="0" y="0"/>
                        </a:moveTo>
                        <a:cubicBezTo>
                          <a:pt x="170" y="228"/>
                          <a:pt x="170" y="228"/>
                          <a:pt x="170" y="228"/>
                        </a:cubicBezTo>
                        <a:cubicBezTo>
                          <a:pt x="635" y="232"/>
                          <a:pt x="635" y="232"/>
                          <a:pt x="635" y="232"/>
                        </a:cubicBezTo>
                        <a:cubicBezTo>
                          <a:pt x="635" y="232"/>
                          <a:pt x="770" y="161"/>
                          <a:pt x="775" y="0"/>
                        </a:cubicBezTo>
                        <a:lnTo>
                          <a:pt x="0" y="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5">
                          <a:lumMod val="75000"/>
                        </a:schemeClr>
                      </a:gs>
                      <a:gs pos="100000">
                        <a:schemeClr val="accent5"/>
                      </a:gs>
                    </a:gsLst>
                    <a:lin ang="5400000" scaled="0"/>
                  </a:gra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/>
                  </a:p>
                </p:txBody>
              </p:sp>
              <p:sp>
                <p:nvSpPr>
                  <p:cNvPr id="329" name="Freeform 8"/>
                  <p:cNvSpPr>
                    <a:spLocks/>
                  </p:cNvSpPr>
                  <p:nvPr/>
                </p:nvSpPr>
                <p:spPr bwMode="gray">
                  <a:xfrm>
                    <a:off x="22379777" y="3343782"/>
                    <a:ext cx="454025" cy="153987"/>
                  </a:xfrm>
                  <a:custGeom>
                    <a:avLst/>
                    <a:gdLst>
                      <a:gd name="T0" fmla="*/ 0 w 121"/>
                      <a:gd name="T1" fmla="*/ 0 h 41"/>
                      <a:gd name="T2" fmla="*/ 0 w 121"/>
                      <a:gd name="T3" fmla="*/ 41 h 41"/>
                      <a:gd name="T4" fmla="*/ 54 w 121"/>
                      <a:gd name="T5" fmla="*/ 41 h 41"/>
                      <a:gd name="T6" fmla="*/ 54 w 121"/>
                      <a:gd name="T7" fmla="*/ 40 h 41"/>
                      <a:gd name="T8" fmla="*/ 114 w 121"/>
                      <a:gd name="T9" fmla="*/ 40 h 41"/>
                      <a:gd name="T10" fmla="*/ 121 w 121"/>
                      <a:gd name="T11" fmla="*/ 29 h 41"/>
                      <a:gd name="T12" fmla="*/ 121 w 121"/>
                      <a:gd name="T13" fmla="*/ 13 h 41"/>
                      <a:gd name="T14" fmla="*/ 114 w 121"/>
                      <a:gd name="T15" fmla="*/ 1 h 41"/>
                      <a:gd name="T16" fmla="*/ 54 w 121"/>
                      <a:gd name="T17" fmla="*/ 1 h 41"/>
                      <a:gd name="T18" fmla="*/ 54 w 121"/>
                      <a:gd name="T19" fmla="*/ 0 h 41"/>
                      <a:gd name="T20" fmla="*/ 0 w 121"/>
                      <a:gd name="T21" fmla="*/ 0 h 4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121" h="41">
                        <a:moveTo>
                          <a:pt x="0" y="0"/>
                        </a:moveTo>
                        <a:cubicBezTo>
                          <a:pt x="0" y="41"/>
                          <a:pt x="0" y="41"/>
                          <a:pt x="0" y="41"/>
                        </a:cubicBezTo>
                        <a:cubicBezTo>
                          <a:pt x="54" y="41"/>
                          <a:pt x="54" y="41"/>
                          <a:pt x="54" y="41"/>
                        </a:cubicBezTo>
                        <a:cubicBezTo>
                          <a:pt x="54" y="40"/>
                          <a:pt x="54" y="40"/>
                          <a:pt x="54" y="40"/>
                        </a:cubicBezTo>
                        <a:cubicBezTo>
                          <a:pt x="114" y="40"/>
                          <a:pt x="114" y="40"/>
                          <a:pt x="114" y="40"/>
                        </a:cubicBezTo>
                        <a:cubicBezTo>
                          <a:pt x="118" y="40"/>
                          <a:pt x="121" y="35"/>
                          <a:pt x="121" y="29"/>
                        </a:cubicBezTo>
                        <a:cubicBezTo>
                          <a:pt x="121" y="13"/>
                          <a:pt x="121" y="13"/>
                          <a:pt x="121" y="13"/>
                        </a:cubicBezTo>
                        <a:cubicBezTo>
                          <a:pt x="121" y="6"/>
                          <a:pt x="118" y="1"/>
                          <a:pt x="114" y="1"/>
                        </a:cubicBezTo>
                        <a:cubicBezTo>
                          <a:pt x="54" y="1"/>
                          <a:pt x="54" y="1"/>
                          <a:pt x="54" y="1"/>
                        </a:cubicBezTo>
                        <a:cubicBezTo>
                          <a:pt x="54" y="0"/>
                          <a:pt x="54" y="0"/>
                          <a:pt x="54" y="0"/>
                        </a:cubicBezTo>
                        <a:lnTo>
                          <a:pt x="0" y="0"/>
                        </a:lnTo>
                        <a:close/>
                      </a:path>
                    </a:pathLst>
                  </a:custGeom>
                  <a:gradFill>
                    <a:gsLst>
                      <a:gs pos="27000">
                        <a:schemeClr val="bg1">
                          <a:lumMod val="50000"/>
                        </a:schemeClr>
                      </a:gs>
                      <a:gs pos="58000">
                        <a:schemeClr val="bg1">
                          <a:lumMod val="75000"/>
                        </a:schemeClr>
                      </a:gs>
                      <a:gs pos="98000">
                        <a:schemeClr val="bg1">
                          <a:lumMod val="50000"/>
                        </a:schemeClr>
                      </a:gs>
                    </a:gsLst>
                    <a:lin ang="5400000" scaled="0"/>
                  </a:gra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/>
                  </a:p>
                </p:txBody>
              </p:sp>
              <p:sp>
                <p:nvSpPr>
                  <p:cNvPr id="330" name="Freeform 9"/>
                  <p:cNvSpPr>
                    <a:spLocks/>
                  </p:cNvSpPr>
                  <p:nvPr/>
                </p:nvSpPr>
                <p:spPr bwMode="gray">
                  <a:xfrm>
                    <a:off x="15868651" y="3208338"/>
                    <a:ext cx="4305300" cy="434975"/>
                  </a:xfrm>
                  <a:custGeom>
                    <a:avLst/>
                    <a:gdLst>
                      <a:gd name="T0" fmla="*/ 0 w 1148"/>
                      <a:gd name="T1" fmla="*/ 0 h 116"/>
                      <a:gd name="T2" fmla="*/ 1 w 1148"/>
                      <a:gd name="T3" fmla="*/ 116 h 116"/>
                      <a:gd name="T4" fmla="*/ 126 w 1148"/>
                      <a:gd name="T5" fmla="*/ 105 h 116"/>
                      <a:gd name="T6" fmla="*/ 274 w 1148"/>
                      <a:gd name="T7" fmla="*/ 99 h 116"/>
                      <a:gd name="T8" fmla="*/ 611 w 1148"/>
                      <a:gd name="T9" fmla="*/ 97 h 116"/>
                      <a:gd name="T10" fmla="*/ 923 w 1148"/>
                      <a:gd name="T11" fmla="*/ 97 h 116"/>
                      <a:gd name="T12" fmla="*/ 923 w 1148"/>
                      <a:gd name="T13" fmla="*/ 106 h 116"/>
                      <a:gd name="T14" fmla="*/ 1148 w 1148"/>
                      <a:gd name="T15" fmla="*/ 84 h 116"/>
                      <a:gd name="T16" fmla="*/ 1148 w 1148"/>
                      <a:gd name="T17" fmla="*/ 27 h 116"/>
                      <a:gd name="T18" fmla="*/ 923 w 1148"/>
                      <a:gd name="T19" fmla="*/ 10 h 116"/>
                      <a:gd name="T20" fmla="*/ 923 w 1148"/>
                      <a:gd name="T21" fmla="*/ 19 h 116"/>
                      <a:gd name="T22" fmla="*/ 611 w 1148"/>
                      <a:gd name="T23" fmla="*/ 18 h 116"/>
                      <a:gd name="T24" fmla="*/ 274 w 1148"/>
                      <a:gd name="T25" fmla="*/ 17 h 116"/>
                      <a:gd name="T26" fmla="*/ 126 w 1148"/>
                      <a:gd name="T27" fmla="*/ 12 h 116"/>
                      <a:gd name="T28" fmla="*/ 0 w 1148"/>
                      <a:gd name="T29" fmla="*/ 0 h 11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</a:cxnLst>
                    <a:rect l="0" t="0" r="r" b="b"/>
                    <a:pathLst>
                      <a:path w="1148" h="116">
                        <a:moveTo>
                          <a:pt x="0" y="0"/>
                        </a:moveTo>
                        <a:cubicBezTo>
                          <a:pt x="1" y="116"/>
                          <a:pt x="1" y="116"/>
                          <a:pt x="1" y="116"/>
                        </a:cubicBezTo>
                        <a:cubicBezTo>
                          <a:pt x="66" y="111"/>
                          <a:pt x="66" y="111"/>
                          <a:pt x="126" y="105"/>
                        </a:cubicBezTo>
                        <a:cubicBezTo>
                          <a:pt x="160" y="103"/>
                          <a:pt x="242" y="99"/>
                          <a:pt x="274" y="99"/>
                        </a:cubicBezTo>
                        <a:cubicBezTo>
                          <a:pt x="611" y="97"/>
                          <a:pt x="611" y="97"/>
                          <a:pt x="611" y="97"/>
                        </a:cubicBezTo>
                        <a:cubicBezTo>
                          <a:pt x="923" y="97"/>
                          <a:pt x="923" y="97"/>
                          <a:pt x="923" y="97"/>
                        </a:cubicBezTo>
                        <a:cubicBezTo>
                          <a:pt x="923" y="106"/>
                          <a:pt x="923" y="106"/>
                          <a:pt x="923" y="106"/>
                        </a:cubicBezTo>
                        <a:cubicBezTo>
                          <a:pt x="1148" y="84"/>
                          <a:pt x="1148" y="84"/>
                          <a:pt x="1148" y="84"/>
                        </a:cubicBezTo>
                        <a:cubicBezTo>
                          <a:pt x="1148" y="27"/>
                          <a:pt x="1148" y="27"/>
                          <a:pt x="1148" y="27"/>
                        </a:cubicBezTo>
                        <a:cubicBezTo>
                          <a:pt x="923" y="10"/>
                          <a:pt x="923" y="10"/>
                          <a:pt x="923" y="10"/>
                        </a:cubicBezTo>
                        <a:cubicBezTo>
                          <a:pt x="923" y="19"/>
                          <a:pt x="923" y="19"/>
                          <a:pt x="923" y="19"/>
                        </a:cubicBezTo>
                        <a:cubicBezTo>
                          <a:pt x="611" y="18"/>
                          <a:pt x="611" y="18"/>
                          <a:pt x="611" y="18"/>
                        </a:cubicBezTo>
                        <a:cubicBezTo>
                          <a:pt x="274" y="17"/>
                          <a:pt x="274" y="17"/>
                          <a:pt x="274" y="17"/>
                        </a:cubicBezTo>
                        <a:cubicBezTo>
                          <a:pt x="242" y="18"/>
                          <a:pt x="159" y="14"/>
                          <a:pt x="126" y="12"/>
                        </a:cubicBezTo>
                        <a:cubicBezTo>
                          <a:pt x="66" y="6"/>
                          <a:pt x="66" y="6"/>
                          <a:pt x="0" y="0"/>
                        </a:cubicBezTo>
                        <a:close/>
                      </a:path>
                    </a:pathLst>
                  </a:custGeom>
                  <a:gradFill>
                    <a:gsLst>
                      <a:gs pos="27000">
                        <a:schemeClr val="tx1"/>
                      </a:gs>
                      <a:gs pos="58000">
                        <a:schemeClr val="tx1">
                          <a:lumMod val="79000"/>
                          <a:lumOff val="21000"/>
                          <a:alpha val="84000"/>
                        </a:schemeClr>
                      </a:gs>
                      <a:gs pos="98000">
                        <a:schemeClr val="tx1"/>
                      </a:gs>
                    </a:gsLst>
                    <a:lin ang="5400000" scaled="0"/>
                  </a:gra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/>
                  </a:p>
                </p:txBody>
              </p:sp>
              <p:sp>
                <p:nvSpPr>
                  <p:cNvPr id="331" name="Freeform 10"/>
                  <p:cNvSpPr>
                    <a:spLocks/>
                  </p:cNvSpPr>
                  <p:nvPr/>
                </p:nvSpPr>
                <p:spPr bwMode="gray">
                  <a:xfrm>
                    <a:off x="19097626" y="3213100"/>
                    <a:ext cx="231775" cy="430212"/>
                  </a:xfrm>
                  <a:custGeom>
                    <a:avLst/>
                    <a:gdLst>
                      <a:gd name="T0" fmla="*/ 61 w 62"/>
                      <a:gd name="T1" fmla="*/ 7 h 115"/>
                      <a:gd name="T2" fmla="*/ 51 w 62"/>
                      <a:gd name="T3" fmla="*/ 0 h 115"/>
                      <a:gd name="T4" fmla="*/ 41 w 62"/>
                      <a:gd name="T5" fmla="*/ 7 h 115"/>
                      <a:gd name="T6" fmla="*/ 31 w 62"/>
                      <a:gd name="T7" fmla="*/ 0 h 115"/>
                      <a:gd name="T8" fmla="*/ 21 w 62"/>
                      <a:gd name="T9" fmla="*/ 7 h 115"/>
                      <a:gd name="T10" fmla="*/ 10 w 62"/>
                      <a:gd name="T11" fmla="*/ 0 h 115"/>
                      <a:gd name="T12" fmla="*/ 0 w 62"/>
                      <a:gd name="T13" fmla="*/ 7 h 115"/>
                      <a:gd name="T14" fmla="*/ 1 w 62"/>
                      <a:gd name="T15" fmla="*/ 107 h 115"/>
                      <a:gd name="T16" fmla="*/ 11 w 62"/>
                      <a:gd name="T17" fmla="*/ 114 h 115"/>
                      <a:gd name="T18" fmla="*/ 21 w 62"/>
                      <a:gd name="T19" fmla="*/ 107 h 115"/>
                      <a:gd name="T20" fmla="*/ 31 w 62"/>
                      <a:gd name="T21" fmla="*/ 115 h 115"/>
                      <a:gd name="T22" fmla="*/ 42 w 62"/>
                      <a:gd name="T23" fmla="*/ 108 h 115"/>
                      <a:gd name="T24" fmla="*/ 52 w 62"/>
                      <a:gd name="T25" fmla="*/ 115 h 115"/>
                      <a:gd name="T26" fmla="*/ 62 w 62"/>
                      <a:gd name="T27" fmla="*/ 107 h 115"/>
                      <a:gd name="T28" fmla="*/ 61 w 62"/>
                      <a:gd name="T29" fmla="*/ 7 h 11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</a:cxnLst>
                    <a:rect l="0" t="0" r="r" b="b"/>
                    <a:pathLst>
                      <a:path w="62" h="115">
                        <a:moveTo>
                          <a:pt x="61" y="7"/>
                        </a:moveTo>
                        <a:cubicBezTo>
                          <a:pt x="61" y="3"/>
                          <a:pt x="57" y="0"/>
                          <a:pt x="51" y="0"/>
                        </a:cubicBezTo>
                        <a:cubicBezTo>
                          <a:pt x="46" y="0"/>
                          <a:pt x="41" y="3"/>
                          <a:pt x="41" y="7"/>
                        </a:cubicBezTo>
                        <a:cubicBezTo>
                          <a:pt x="41" y="3"/>
                          <a:pt x="36" y="0"/>
                          <a:pt x="31" y="0"/>
                        </a:cubicBezTo>
                        <a:cubicBezTo>
                          <a:pt x="25" y="0"/>
                          <a:pt x="21" y="3"/>
                          <a:pt x="21" y="7"/>
                        </a:cubicBezTo>
                        <a:cubicBezTo>
                          <a:pt x="20" y="3"/>
                          <a:pt x="16" y="0"/>
                          <a:pt x="10" y="0"/>
                        </a:cubicBezTo>
                        <a:cubicBezTo>
                          <a:pt x="5" y="0"/>
                          <a:pt x="0" y="3"/>
                          <a:pt x="0" y="7"/>
                        </a:cubicBezTo>
                        <a:cubicBezTo>
                          <a:pt x="1" y="107"/>
                          <a:pt x="1" y="107"/>
                          <a:pt x="1" y="107"/>
                        </a:cubicBezTo>
                        <a:cubicBezTo>
                          <a:pt x="1" y="111"/>
                          <a:pt x="5" y="114"/>
                          <a:pt x="11" y="114"/>
                        </a:cubicBezTo>
                        <a:cubicBezTo>
                          <a:pt x="16" y="114"/>
                          <a:pt x="21" y="111"/>
                          <a:pt x="21" y="107"/>
                        </a:cubicBezTo>
                        <a:cubicBezTo>
                          <a:pt x="21" y="111"/>
                          <a:pt x="26" y="115"/>
                          <a:pt x="31" y="115"/>
                        </a:cubicBezTo>
                        <a:cubicBezTo>
                          <a:pt x="37" y="115"/>
                          <a:pt x="41" y="111"/>
                          <a:pt x="42" y="108"/>
                        </a:cubicBezTo>
                        <a:cubicBezTo>
                          <a:pt x="42" y="111"/>
                          <a:pt x="46" y="115"/>
                          <a:pt x="52" y="115"/>
                        </a:cubicBezTo>
                        <a:cubicBezTo>
                          <a:pt x="57" y="115"/>
                          <a:pt x="62" y="111"/>
                          <a:pt x="62" y="107"/>
                        </a:cubicBezTo>
                        <a:lnTo>
                          <a:pt x="61" y="7"/>
                        </a:lnTo>
                        <a:close/>
                      </a:path>
                    </a:pathLst>
                  </a:custGeom>
                  <a:gradFill>
                    <a:gsLst>
                      <a:gs pos="20000">
                        <a:schemeClr val="bg1">
                          <a:lumMod val="75000"/>
                        </a:schemeClr>
                      </a:gs>
                      <a:gs pos="58000">
                        <a:schemeClr val="bg1">
                          <a:lumMod val="0"/>
                          <a:lumOff val="100000"/>
                        </a:schemeClr>
                      </a:gs>
                      <a:gs pos="98000">
                        <a:schemeClr val="bg1">
                          <a:lumMod val="75000"/>
                        </a:schemeClr>
                      </a:gs>
                    </a:gsLst>
                    <a:lin ang="5400000" scaled="0"/>
                  </a:gra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/>
                  </a:p>
                </p:txBody>
              </p:sp>
              <p:sp>
                <p:nvSpPr>
                  <p:cNvPr id="332" name="Freeform 11"/>
                  <p:cNvSpPr>
                    <a:spLocks/>
                  </p:cNvSpPr>
                  <p:nvPr/>
                </p:nvSpPr>
                <p:spPr bwMode="gray">
                  <a:xfrm>
                    <a:off x="11998326" y="3073400"/>
                    <a:ext cx="3836988" cy="701675"/>
                  </a:xfrm>
                  <a:custGeom>
                    <a:avLst/>
                    <a:gdLst>
                      <a:gd name="T0" fmla="*/ 0 w 1023"/>
                      <a:gd name="T1" fmla="*/ 158 h 187"/>
                      <a:gd name="T2" fmla="*/ 1 w 1023"/>
                      <a:gd name="T3" fmla="*/ 29 h 187"/>
                      <a:gd name="T4" fmla="*/ 301 w 1023"/>
                      <a:gd name="T5" fmla="*/ 2 h 187"/>
                      <a:gd name="T6" fmla="*/ 1023 w 1023"/>
                      <a:gd name="T7" fmla="*/ 26 h 187"/>
                      <a:gd name="T8" fmla="*/ 1022 w 1023"/>
                      <a:gd name="T9" fmla="*/ 160 h 187"/>
                      <a:gd name="T10" fmla="*/ 300 w 1023"/>
                      <a:gd name="T11" fmla="*/ 185 h 187"/>
                      <a:gd name="T12" fmla="*/ 0 w 1023"/>
                      <a:gd name="T13" fmla="*/ 158 h 18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1023" h="187">
                        <a:moveTo>
                          <a:pt x="0" y="158"/>
                        </a:moveTo>
                        <a:cubicBezTo>
                          <a:pt x="1" y="29"/>
                          <a:pt x="1" y="29"/>
                          <a:pt x="1" y="29"/>
                        </a:cubicBezTo>
                        <a:cubicBezTo>
                          <a:pt x="161" y="13"/>
                          <a:pt x="241" y="0"/>
                          <a:pt x="301" y="2"/>
                        </a:cubicBezTo>
                        <a:cubicBezTo>
                          <a:pt x="377" y="4"/>
                          <a:pt x="711" y="20"/>
                          <a:pt x="1023" y="26"/>
                        </a:cubicBezTo>
                        <a:cubicBezTo>
                          <a:pt x="1022" y="160"/>
                          <a:pt x="1022" y="160"/>
                          <a:pt x="1022" y="160"/>
                        </a:cubicBezTo>
                        <a:cubicBezTo>
                          <a:pt x="710" y="166"/>
                          <a:pt x="376" y="182"/>
                          <a:pt x="300" y="185"/>
                        </a:cubicBezTo>
                        <a:cubicBezTo>
                          <a:pt x="240" y="187"/>
                          <a:pt x="160" y="174"/>
                          <a:pt x="0" y="158"/>
                        </a:cubicBezTo>
                        <a:close/>
                      </a:path>
                    </a:pathLst>
                  </a:custGeom>
                  <a:gradFill>
                    <a:gsLst>
                      <a:gs pos="27000">
                        <a:schemeClr val="bg1">
                          <a:lumMod val="50000"/>
                        </a:schemeClr>
                      </a:gs>
                      <a:gs pos="58000">
                        <a:schemeClr val="bg1">
                          <a:lumMod val="75000"/>
                        </a:schemeClr>
                      </a:gs>
                      <a:gs pos="98000">
                        <a:schemeClr val="bg1">
                          <a:lumMod val="50000"/>
                        </a:schemeClr>
                      </a:gs>
                    </a:gsLst>
                    <a:lin ang="5400000" scaled="0"/>
                  </a:gra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/>
                  </a:p>
                </p:txBody>
              </p:sp>
              <p:sp>
                <p:nvSpPr>
                  <p:cNvPr id="333" name="Freeform 12"/>
                  <p:cNvSpPr>
                    <a:spLocks/>
                  </p:cNvSpPr>
                  <p:nvPr/>
                </p:nvSpPr>
                <p:spPr bwMode="gray">
                  <a:xfrm>
                    <a:off x="15808326" y="3130550"/>
                    <a:ext cx="79375" cy="577850"/>
                  </a:xfrm>
                  <a:custGeom>
                    <a:avLst/>
                    <a:gdLst>
                      <a:gd name="T0" fmla="*/ 1 w 21"/>
                      <a:gd name="T1" fmla="*/ 144 h 154"/>
                      <a:gd name="T2" fmla="*/ 0 w 21"/>
                      <a:gd name="T3" fmla="*/ 10 h 154"/>
                      <a:gd name="T4" fmla="*/ 10 w 21"/>
                      <a:gd name="T5" fmla="*/ 0 h 154"/>
                      <a:gd name="T6" fmla="*/ 10 w 21"/>
                      <a:gd name="T7" fmla="*/ 0 h 154"/>
                      <a:gd name="T8" fmla="*/ 21 w 21"/>
                      <a:gd name="T9" fmla="*/ 10 h 154"/>
                      <a:gd name="T10" fmla="*/ 21 w 21"/>
                      <a:gd name="T11" fmla="*/ 10 h 154"/>
                      <a:gd name="T12" fmla="*/ 21 w 21"/>
                      <a:gd name="T13" fmla="*/ 144 h 154"/>
                      <a:gd name="T14" fmla="*/ 11 w 21"/>
                      <a:gd name="T15" fmla="*/ 154 h 154"/>
                      <a:gd name="T16" fmla="*/ 11 w 21"/>
                      <a:gd name="T17" fmla="*/ 154 h 154"/>
                      <a:gd name="T18" fmla="*/ 1 w 21"/>
                      <a:gd name="T19" fmla="*/ 144 h 154"/>
                      <a:gd name="T20" fmla="*/ 1 w 21"/>
                      <a:gd name="T21" fmla="*/ 144 h 15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21" h="154">
                        <a:moveTo>
                          <a:pt x="1" y="144"/>
                        </a:moveTo>
                        <a:cubicBezTo>
                          <a:pt x="0" y="10"/>
                          <a:pt x="0" y="10"/>
                          <a:pt x="0" y="10"/>
                        </a:cubicBezTo>
                        <a:cubicBezTo>
                          <a:pt x="0" y="5"/>
                          <a:pt x="5" y="0"/>
                          <a:pt x="10" y="0"/>
                        </a:cubicBezTo>
                        <a:cubicBezTo>
                          <a:pt x="10" y="0"/>
                          <a:pt x="10" y="0"/>
                          <a:pt x="10" y="0"/>
                        </a:cubicBezTo>
                        <a:cubicBezTo>
                          <a:pt x="16" y="0"/>
                          <a:pt x="21" y="5"/>
                          <a:pt x="21" y="10"/>
                        </a:cubicBezTo>
                        <a:cubicBezTo>
                          <a:pt x="21" y="10"/>
                          <a:pt x="21" y="10"/>
                          <a:pt x="21" y="10"/>
                        </a:cubicBezTo>
                        <a:cubicBezTo>
                          <a:pt x="21" y="144"/>
                          <a:pt x="21" y="144"/>
                          <a:pt x="21" y="144"/>
                        </a:cubicBezTo>
                        <a:cubicBezTo>
                          <a:pt x="21" y="150"/>
                          <a:pt x="17" y="154"/>
                          <a:pt x="11" y="154"/>
                        </a:cubicBezTo>
                        <a:cubicBezTo>
                          <a:pt x="11" y="154"/>
                          <a:pt x="11" y="154"/>
                          <a:pt x="11" y="154"/>
                        </a:cubicBezTo>
                        <a:cubicBezTo>
                          <a:pt x="5" y="154"/>
                          <a:pt x="1" y="150"/>
                          <a:pt x="1" y="144"/>
                        </a:cubicBezTo>
                        <a:cubicBezTo>
                          <a:pt x="1" y="144"/>
                          <a:pt x="1" y="144"/>
                          <a:pt x="1" y="144"/>
                        </a:cubicBezTo>
                      </a:path>
                    </a:pathLst>
                  </a:custGeom>
                  <a:gradFill>
                    <a:gsLst>
                      <a:gs pos="20000">
                        <a:schemeClr val="bg1">
                          <a:lumMod val="75000"/>
                        </a:schemeClr>
                      </a:gs>
                      <a:gs pos="58000">
                        <a:schemeClr val="bg1">
                          <a:lumMod val="0"/>
                          <a:lumOff val="100000"/>
                        </a:schemeClr>
                      </a:gs>
                      <a:gs pos="98000">
                        <a:schemeClr val="bg1">
                          <a:lumMod val="75000"/>
                        </a:schemeClr>
                      </a:gs>
                    </a:gsLst>
                    <a:lin ang="5400000" scaled="0"/>
                  </a:gra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/>
                  </a:p>
                </p:txBody>
              </p:sp>
              <p:sp>
                <p:nvSpPr>
                  <p:cNvPr id="334" name="Freeform 13"/>
                  <p:cNvSpPr>
                    <a:spLocks/>
                  </p:cNvSpPr>
                  <p:nvPr/>
                </p:nvSpPr>
                <p:spPr bwMode="gray">
                  <a:xfrm>
                    <a:off x="9644063" y="3182938"/>
                    <a:ext cx="2362200" cy="484187"/>
                  </a:xfrm>
                  <a:custGeom>
                    <a:avLst/>
                    <a:gdLst>
                      <a:gd name="T0" fmla="*/ 628 w 630"/>
                      <a:gd name="T1" fmla="*/ 0 h 129"/>
                      <a:gd name="T2" fmla="*/ 424 w 630"/>
                      <a:gd name="T3" fmla="*/ 48 h 129"/>
                      <a:gd name="T4" fmla="*/ 14 w 630"/>
                      <a:gd name="T5" fmla="*/ 48 h 129"/>
                      <a:gd name="T6" fmla="*/ 0 w 630"/>
                      <a:gd name="T7" fmla="*/ 67 h 129"/>
                      <a:gd name="T8" fmla="*/ 15 w 630"/>
                      <a:gd name="T9" fmla="*/ 85 h 129"/>
                      <a:gd name="T10" fmla="*/ 424 w 630"/>
                      <a:gd name="T11" fmla="*/ 84 h 129"/>
                      <a:gd name="T12" fmla="*/ 630 w 630"/>
                      <a:gd name="T13" fmla="*/ 129 h 129"/>
                      <a:gd name="T14" fmla="*/ 628 w 630"/>
                      <a:gd name="T15" fmla="*/ 0 h 12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630" h="129">
                        <a:moveTo>
                          <a:pt x="628" y="0"/>
                        </a:moveTo>
                        <a:cubicBezTo>
                          <a:pt x="424" y="48"/>
                          <a:pt x="424" y="48"/>
                          <a:pt x="424" y="48"/>
                        </a:cubicBezTo>
                        <a:cubicBezTo>
                          <a:pt x="14" y="48"/>
                          <a:pt x="14" y="48"/>
                          <a:pt x="14" y="48"/>
                        </a:cubicBezTo>
                        <a:cubicBezTo>
                          <a:pt x="7" y="48"/>
                          <a:pt x="0" y="57"/>
                          <a:pt x="0" y="67"/>
                        </a:cubicBezTo>
                        <a:cubicBezTo>
                          <a:pt x="0" y="77"/>
                          <a:pt x="7" y="85"/>
                          <a:pt x="15" y="85"/>
                        </a:cubicBezTo>
                        <a:cubicBezTo>
                          <a:pt x="15" y="85"/>
                          <a:pt x="422" y="84"/>
                          <a:pt x="424" y="84"/>
                        </a:cubicBezTo>
                        <a:cubicBezTo>
                          <a:pt x="630" y="129"/>
                          <a:pt x="630" y="129"/>
                          <a:pt x="630" y="129"/>
                        </a:cubicBezTo>
                        <a:cubicBezTo>
                          <a:pt x="628" y="0"/>
                          <a:pt x="628" y="0"/>
                          <a:pt x="628" y="0"/>
                        </a:cubicBezTo>
                        <a:close/>
                      </a:path>
                    </a:pathLst>
                  </a:custGeom>
                  <a:gradFill>
                    <a:gsLst>
                      <a:gs pos="27000">
                        <a:schemeClr val="tx1"/>
                      </a:gs>
                      <a:gs pos="58000">
                        <a:schemeClr val="tx1">
                          <a:lumMod val="79000"/>
                          <a:lumOff val="21000"/>
                          <a:alpha val="84000"/>
                        </a:schemeClr>
                      </a:gs>
                      <a:gs pos="98000">
                        <a:schemeClr val="tx1"/>
                      </a:gs>
                    </a:gsLst>
                    <a:lin ang="5400000" scaled="0"/>
                  </a:gra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/>
                  </a:p>
                </p:txBody>
              </p:sp>
              <p:sp>
                <p:nvSpPr>
                  <p:cNvPr id="335" name="Freeform 14"/>
                  <p:cNvSpPr>
                    <a:spLocks noEditPoints="1"/>
                  </p:cNvSpPr>
                  <p:nvPr/>
                </p:nvSpPr>
                <p:spPr bwMode="gray">
                  <a:xfrm>
                    <a:off x="12820651" y="3081338"/>
                    <a:ext cx="2676525" cy="685800"/>
                  </a:xfrm>
                  <a:custGeom>
                    <a:avLst/>
                    <a:gdLst>
                      <a:gd name="T0" fmla="*/ 67 w 714"/>
                      <a:gd name="T1" fmla="*/ 0 h 183"/>
                      <a:gd name="T2" fmla="*/ 67 w 714"/>
                      <a:gd name="T3" fmla="*/ 183 h 183"/>
                      <a:gd name="T4" fmla="*/ 81 w 714"/>
                      <a:gd name="T5" fmla="*/ 183 h 183"/>
                      <a:gd name="T6" fmla="*/ 87 w 714"/>
                      <a:gd name="T7" fmla="*/ 183 h 183"/>
                      <a:gd name="T8" fmla="*/ 86 w 714"/>
                      <a:gd name="T9" fmla="*/ 0 h 183"/>
                      <a:gd name="T10" fmla="*/ 82 w 714"/>
                      <a:gd name="T11" fmla="*/ 0 h 183"/>
                      <a:gd name="T12" fmla="*/ 67 w 714"/>
                      <a:gd name="T13" fmla="*/ 0 h 183"/>
                      <a:gd name="T14" fmla="*/ 53 w 714"/>
                      <a:gd name="T15" fmla="*/ 0 h 183"/>
                      <a:gd name="T16" fmla="*/ 34 w 714"/>
                      <a:gd name="T17" fmla="*/ 1 h 183"/>
                      <a:gd name="T18" fmla="*/ 34 w 714"/>
                      <a:gd name="T19" fmla="*/ 182 h 183"/>
                      <a:gd name="T20" fmla="*/ 53 w 714"/>
                      <a:gd name="T21" fmla="*/ 183 h 183"/>
                      <a:gd name="T22" fmla="*/ 53 w 714"/>
                      <a:gd name="T23" fmla="*/ 0 h 183"/>
                      <a:gd name="T24" fmla="*/ 101 w 714"/>
                      <a:gd name="T25" fmla="*/ 1 h 183"/>
                      <a:gd name="T26" fmla="*/ 101 w 714"/>
                      <a:gd name="T27" fmla="*/ 182 h 183"/>
                      <a:gd name="T28" fmla="*/ 120 w 714"/>
                      <a:gd name="T29" fmla="*/ 181 h 183"/>
                      <a:gd name="T30" fmla="*/ 120 w 714"/>
                      <a:gd name="T31" fmla="*/ 1 h 183"/>
                      <a:gd name="T32" fmla="*/ 101 w 714"/>
                      <a:gd name="T33" fmla="*/ 1 h 183"/>
                      <a:gd name="T34" fmla="*/ 19 w 714"/>
                      <a:gd name="T35" fmla="*/ 2 h 183"/>
                      <a:gd name="T36" fmla="*/ 0 w 714"/>
                      <a:gd name="T37" fmla="*/ 4 h 183"/>
                      <a:gd name="T38" fmla="*/ 0 w 714"/>
                      <a:gd name="T39" fmla="*/ 179 h 183"/>
                      <a:gd name="T40" fmla="*/ 20 w 714"/>
                      <a:gd name="T41" fmla="*/ 181 h 183"/>
                      <a:gd name="T42" fmla="*/ 19 w 714"/>
                      <a:gd name="T43" fmla="*/ 2 h 183"/>
                      <a:gd name="T44" fmla="*/ 130 w 714"/>
                      <a:gd name="T45" fmla="*/ 2 h 183"/>
                      <a:gd name="T46" fmla="*/ 130 w 714"/>
                      <a:gd name="T47" fmla="*/ 181 h 183"/>
                      <a:gd name="T48" fmla="*/ 149 w 714"/>
                      <a:gd name="T49" fmla="*/ 180 h 183"/>
                      <a:gd name="T50" fmla="*/ 149 w 714"/>
                      <a:gd name="T51" fmla="*/ 3 h 183"/>
                      <a:gd name="T52" fmla="*/ 130 w 714"/>
                      <a:gd name="T53" fmla="*/ 2 h 183"/>
                      <a:gd name="T54" fmla="*/ 163 w 714"/>
                      <a:gd name="T55" fmla="*/ 3 h 183"/>
                      <a:gd name="T56" fmla="*/ 163 w 714"/>
                      <a:gd name="T57" fmla="*/ 179 h 183"/>
                      <a:gd name="T58" fmla="*/ 182 w 714"/>
                      <a:gd name="T59" fmla="*/ 179 h 183"/>
                      <a:gd name="T60" fmla="*/ 182 w 714"/>
                      <a:gd name="T61" fmla="*/ 4 h 183"/>
                      <a:gd name="T62" fmla="*/ 163 w 714"/>
                      <a:gd name="T63" fmla="*/ 3 h 183"/>
                      <a:gd name="T64" fmla="*/ 197 w 714"/>
                      <a:gd name="T65" fmla="*/ 5 h 183"/>
                      <a:gd name="T66" fmla="*/ 197 w 714"/>
                      <a:gd name="T67" fmla="*/ 178 h 183"/>
                      <a:gd name="T68" fmla="*/ 216 w 714"/>
                      <a:gd name="T69" fmla="*/ 177 h 183"/>
                      <a:gd name="T70" fmla="*/ 216 w 714"/>
                      <a:gd name="T71" fmla="*/ 5 h 183"/>
                      <a:gd name="T72" fmla="*/ 197 w 714"/>
                      <a:gd name="T73" fmla="*/ 5 h 183"/>
                      <a:gd name="T74" fmla="*/ 230 w 714"/>
                      <a:gd name="T75" fmla="*/ 6 h 183"/>
                      <a:gd name="T76" fmla="*/ 230 w 714"/>
                      <a:gd name="T77" fmla="*/ 177 h 183"/>
                      <a:gd name="T78" fmla="*/ 250 w 714"/>
                      <a:gd name="T79" fmla="*/ 176 h 183"/>
                      <a:gd name="T80" fmla="*/ 249 w 714"/>
                      <a:gd name="T81" fmla="*/ 7 h 183"/>
                      <a:gd name="T82" fmla="*/ 230 w 714"/>
                      <a:gd name="T83" fmla="*/ 6 h 183"/>
                      <a:gd name="T84" fmla="*/ 264 w 714"/>
                      <a:gd name="T85" fmla="*/ 7 h 183"/>
                      <a:gd name="T86" fmla="*/ 264 w 714"/>
                      <a:gd name="T87" fmla="*/ 175 h 183"/>
                      <a:gd name="T88" fmla="*/ 283 w 714"/>
                      <a:gd name="T89" fmla="*/ 174 h 183"/>
                      <a:gd name="T90" fmla="*/ 283 w 714"/>
                      <a:gd name="T91" fmla="*/ 8 h 183"/>
                      <a:gd name="T92" fmla="*/ 264 w 714"/>
                      <a:gd name="T93" fmla="*/ 7 h 183"/>
                      <a:gd name="T94" fmla="*/ 489 w 714"/>
                      <a:gd name="T95" fmla="*/ 15 h 183"/>
                      <a:gd name="T96" fmla="*/ 489 w 714"/>
                      <a:gd name="T97" fmla="*/ 167 h 183"/>
                      <a:gd name="T98" fmla="*/ 508 w 714"/>
                      <a:gd name="T99" fmla="*/ 166 h 183"/>
                      <a:gd name="T100" fmla="*/ 508 w 714"/>
                      <a:gd name="T101" fmla="*/ 16 h 183"/>
                      <a:gd name="T102" fmla="*/ 489 w 714"/>
                      <a:gd name="T103" fmla="*/ 15 h 183"/>
                      <a:gd name="T104" fmla="*/ 594 w 714"/>
                      <a:gd name="T105" fmla="*/ 19 h 183"/>
                      <a:gd name="T106" fmla="*/ 594 w 714"/>
                      <a:gd name="T107" fmla="*/ 163 h 183"/>
                      <a:gd name="T108" fmla="*/ 614 w 714"/>
                      <a:gd name="T109" fmla="*/ 163 h 183"/>
                      <a:gd name="T110" fmla="*/ 613 w 714"/>
                      <a:gd name="T111" fmla="*/ 19 h 183"/>
                      <a:gd name="T112" fmla="*/ 594 w 714"/>
                      <a:gd name="T113" fmla="*/ 19 h 183"/>
                      <a:gd name="T114" fmla="*/ 695 w 714"/>
                      <a:gd name="T115" fmla="*/ 21 h 183"/>
                      <a:gd name="T116" fmla="*/ 695 w 714"/>
                      <a:gd name="T117" fmla="*/ 160 h 183"/>
                      <a:gd name="T118" fmla="*/ 714 w 714"/>
                      <a:gd name="T119" fmla="*/ 160 h 183"/>
                      <a:gd name="T120" fmla="*/ 714 w 714"/>
                      <a:gd name="T121" fmla="*/ 22 h 183"/>
                      <a:gd name="T122" fmla="*/ 695 w 714"/>
                      <a:gd name="T123" fmla="*/ 21 h 18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  <a:cxn ang="0">
                        <a:pos x="T100" y="T101"/>
                      </a:cxn>
                      <a:cxn ang="0">
                        <a:pos x="T102" y="T103"/>
                      </a:cxn>
                      <a:cxn ang="0">
                        <a:pos x="T104" y="T105"/>
                      </a:cxn>
                      <a:cxn ang="0">
                        <a:pos x="T106" y="T107"/>
                      </a:cxn>
                      <a:cxn ang="0">
                        <a:pos x="T108" y="T109"/>
                      </a:cxn>
                      <a:cxn ang="0">
                        <a:pos x="T110" y="T111"/>
                      </a:cxn>
                      <a:cxn ang="0">
                        <a:pos x="T112" y="T113"/>
                      </a:cxn>
                      <a:cxn ang="0">
                        <a:pos x="T114" y="T115"/>
                      </a:cxn>
                      <a:cxn ang="0">
                        <a:pos x="T116" y="T117"/>
                      </a:cxn>
                      <a:cxn ang="0">
                        <a:pos x="T118" y="T119"/>
                      </a:cxn>
                      <a:cxn ang="0">
                        <a:pos x="T120" y="T121"/>
                      </a:cxn>
                      <a:cxn ang="0">
                        <a:pos x="T122" y="T123"/>
                      </a:cxn>
                    </a:cxnLst>
                    <a:rect l="0" t="0" r="r" b="b"/>
                    <a:pathLst>
                      <a:path w="714" h="183">
                        <a:moveTo>
                          <a:pt x="67" y="0"/>
                        </a:moveTo>
                        <a:cubicBezTo>
                          <a:pt x="67" y="183"/>
                          <a:pt x="67" y="183"/>
                          <a:pt x="67" y="183"/>
                        </a:cubicBezTo>
                        <a:cubicBezTo>
                          <a:pt x="72" y="183"/>
                          <a:pt x="76" y="183"/>
                          <a:pt x="81" y="183"/>
                        </a:cubicBezTo>
                        <a:cubicBezTo>
                          <a:pt x="87" y="183"/>
                          <a:pt x="87" y="183"/>
                          <a:pt x="87" y="183"/>
                        </a:cubicBezTo>
                        <a:cubicBezTo>
                          <a:pt x="86" y="0"/>
                          <a:pt x="86" y="0"/>
                          <a:pt x="86" y="0"/>
                        </a:cubicBezTo>
                        <a:cubicBezTo>
                          <a:pt x="85" y="0"/>
                          <a:pt x="83" y="0"/>
                          <a:pt x="82" y="0"/>
                        </a:cubicBezTo>
                        <a:cubicBezTo>
                          <a:pt x="77" y="0"/>
                          <a:pt x="72" y="0"/>
                          <a:pt x="67" y="0"/>
                        </a:cubicBezTo>
                        <a:close/>
                        <a:moveTo>
                          <a:pt x="53" y="0"/>
                        </a:moveTo>
                        <a:cubicBezTo>
                          <a:pt x="47" y="0"/>
                          <a:pt x="40" y="0"/>
                          <a:pt x="34" y="1"/>
                        </a:cubicBezTo>
                        <a:cubicBezTo>
                          <a:pt x="34" y="182"/>
                          <a:pt x="34" y="182"/>
                          <a:pt x="34" y="182"/>
                        </a:cubicBezTo>
                        <a:cubicBezTo>
                          <a:pt x="41" y="183"/>
                          <a:pt x="47" y="183"/>
                          <a:pt x="53" y="183"/>
                        </a:cubicBezTo>
                        <a:lnTo>
                          <a:pt x="53" y="0"/>
                        </a:lnTo>
                        <a:close/>
                        <a:moveTo>
                          <a:pt x="101" y="1"/>
                        </a:moveTo>
                        <a:cubicBezTo>
                          <a:pt x="101" y="182"/>
                          <a:pt x="101" y="182"/>
                          <a:pt x="101" y="182"/>
                        </a:cubicBezTo>
                        <a:cubicBezTo>
                          <a:pt x="120" y="181"/>
                          <a:pt x="120" y="181"/>
                          <a:pt x="120" y="181"/>
                        </a:cubicBezTo>
                        <a:cubicBezTo>
                          <a:pt x="120" y="1"/>
                          <a:pt x="120" y="1"/>
                          <a:pt x="120" y="1"/>
                        </a:cubicBezTo>
                        <a:cubicBezTo>
                          <a:pt x="114" y="1"/>
                          <a:pt x="106" y="1"/>
                          <a:pt x="101" y="1"/>
                        </a:cubicBezTo>
                        <a:close/>
                        <a:moveTo>
                          <a:pt x="19" y="2"/>
                        </a:moveTo>
                        <a:cubicBezTo>
                          <a:pt x="13" y="2"/>
                          <a:pt x="7" y="3"/>
                          <a:pt x="0" y="4"/>
                        </a:cubicBezTo>
                        <a:cubicBezTo>
                          <a:pt x="0" y="179"/>
                          <a:pt x="0" y="179"/>
                          <a:pt x="0" y="179"/>
                        </a:cubicBezTo>
                        <a:cubicBezTo>
                          <a:pt x="7" y="180"/>
                          <a:pt x="13" y="181"/>
                          <a:pt x="20" y="181"/>
                        </a:cubicBezTo>
                        <a:lnTo>
                          <a:pt x="19" y="2"/>
                        </a:lnTo>
                        <a:close/>
                        <a:moveTo>
                          <a:pt x="130" y="2"/>
                        </a:moveTo>
                        <a:cubicBezTo>
                          <a:pt x="130" y="181"/>
                          <a:pt x="130" y="181"/>
                          <a:pt x="130" y="181"/>
                        </a:cubicBezTo>
                        <a:cubicBezTo>
                          <a:pt x="136" y="181"/>
                          <a:pt x="142" y="180"/>
                          <a:pt x="149" y="180"/>
                        </a:cubicBezTo>
                        <a:cubicBezTo>
                          <a:pt x="149" y="3"/>
                          <a:pt x="149" y="3"/>
                          <a:pt x="149" y="3"/>
                        </a:cubicBezTo>
                        <a:cubicBezTo>
                          <a:pt x="141" y="2"/>
                          <a:pt x="136" y="2"/>
                          <a:pt x="130" y="2"/>
                        </a:cubicBezTo>
                        <a:close/>
                        <a:moveTo>
                          <a:pt x="163" y="3"/>
                        </a:moveTo>
                        <a:cubicBezTo>
                          <a:pt x="163" y="179"/>
                          <a:pt x="163" y="179"/>
                          <a:pt x="163" y="179"/>
                        </a:cubicBezTo>
                        <a:cubicBezTo>
                          <a:pt x="171" y="179"/>
                          <a:pt x="174" y="179"/>
                          <a:pt x="182" y="179"/>
                        </a:cubicBezTo>
                        <a:cubicBezTo>
                          <a:pt x="182" y="4"/>
                          <a:pt x="182" y="4"/>
                          <a:pt x="182" y="4"/>
                        </a:cubicBezTo>
                        <a:cubicBezTo>
                          <a:pt x="173" y="4"/>
                          <a:pt x="171" y="3"/>
                          <a:pt x="163" y="3"/>
                        </a:cubicBezTo>
                        <a:close/>
                        <a:moveTo>
                          <a:pt x="197" y="5"/>
                        </a:moveTo>
                        <a:cubicBezTo>
                          <a:pt x="197" y="178"/>
                          <a:pt x="197" y="178"/>
                          <a:pt x="197" y="178"/>
                        </a:cubicBezTo>
                        <a:cubicBezTo>
                          <a:pt x="202" y="178"/>
                          <a:pt x="210" y="178"/>
                          <a:pt x="216" y="177"/>
                        </a:cubicBezTo>
                        <a:cubicBezTo>
                          <a:pt x="216" y="5"/>
                          <a:pt x="216" y="5"/>
                          <a:pt x="216" y="5"/>
                        </a:cubicBezTo>
                        <a:lnTo>
                          <a:pt x="197" y="5"/>
                        </a:lnTo>
                        <a:close/>
                        <a:moveTo>
                          <a:pt x="230" y="6"/>
                        </a:moveTo>
                        <a:cubicBezTo>
                          <a:pt x="230" y="177"/>
                          <a:pt x="230" y="177"/>
                          <a:pt x="230" y="177"/>
                        </a:cubicBezTo>
                        <a:cubicBezTo>
                          <a:pt x="236" y="176"/>
                          <a:pt x="243" y="176"/>
                          <a:pt x="250" y="176"/>
                        </a:cubicBezTo>
                        <a:cubicBezTo>
                          <a:pt x="249" y="7"/>
                          <a:pt x="249" y="7"/>
                          <a:pt x="249" y="7"/>
                        </a:cubicBezTo>
                        <a:cubicBezTo>
                          <a:pt x="243" y="6"/>
                          <a:pt x="236" y="6"/>
                          <a:pt x="230" y="6"/>
                        </a:cubicBezTo>
                        <a:close/>
                        <a:moveTo>
                          <a:pt x="264" y="7"/>
                        </a:moveTo>
                        <a:cubicBezTo>
                          <a:pt x="264" y="175"/>
                          <a:pt x="264" y="175"/>
                          <a:pt x="264" y="175"/>
                        </a:cubicBezTo>
                        <a:cubicBezTo>
                          <a:pt x="270" y="175"/>
                          <a:pt x="276" y="175"/>
                          <a:pt x="283" y="174"/>
                        </a:cubicBezTo>
                        <a:cubicBezTo>
                          <a:pt x="283" y="8"/>
                          <a:pt x="283" y="8"/>
                          <a:pt x="283" y="8"/>
                        </a:cubicBezTo>
                        <a:cubicBezTo>
                          <a:pt x="276" y="8"/>
                          <a:pt x="270" y="7"/>
                          <a:pt x="264" y="7"/>
                        </a:cubicBezTo>
                        <a:close/>
                        <a:moveTo>
                          <a:pt x="489" y="15"/>
                        </a:moveTo>
                        <a:cubicBezTo>
                          <a:pt x="489" y="167"/>
                          <a:pt x="489" y="167"/>
                          <a:pt x="489" y="167"/>
                        </a:cubicBezTo>
                        <a:cubicBezTo>
                          <a:pt x="508" y="166"/>
                          <a:pt x="508" y="166"/>
                          <a:pt x="508" y="166"/>
                        </a:cubicBezTo>
                        <a:cubicBezTo>
                          <a:pt x="508" y="16"/>
                          <a:pt x="508" y="16"/>
                          <a:pt x="508" y="16"/>
                        </a:cubicBezTo>
                        <a:lnTo>
                          <a:pt x="489" y="15"/>
                        </a:lnTo>
                        <a:close/>
                        <a:moveTo>
                          <a:pt x="594" y="19"/>
                        </a:moveTo>
                        <a:cubicBezTo>
                          <a:pt x="594" y="163"/>
                          <a:pt x="594" y="163"/>
                          <a:pt x="594" y="163"/>
                        </a:cubicBezTo>
                        <a:cubicBezTo>
                          <a:pt x="601" y="163"/>
                          <a:pt x="607" y="163"/>
                          <a:pt x="614" y="163"/>
                        </a:cubicBezTo>
                        <a:cubicBezTo>
                          <a:pt x="613" y="19"/>
                          <a:pt x="613" y="19"/>
                          <a:pt x="613" y="19"/>
                        </a:cubicBezTo>
                        <a:cubicBezTo>
                          <a:pt x="607" y="19"/>
                          <a:pt x="601" y="19"/>
                          <a:pt x="594" y="19"/>
                        </a:cubicBezTo>
                        <a:close/>
                        <a:moveTo>
                          <a:pt x="695" y="21"/>
                        </a:moveTo>
                        <a:cubicBezTo>
                          <a:pt x="695" y="160"/>
                          <a:pt x="695" y="160"/>
                          <a:pt x="695" y="160"/>
                        </a:cubicBezTo>
                        <a:cubicBezTo>
                          <a:pt x="714" y="160"/>
                          <a:pt x="714" y="160"/>
                          <a:pt x="714" y="160"/>
                        </a:cubicBezTo>
                        <a:cubicBezTo>
                          <a:pt x="714" y="22"/>
                          <a:pt x="714" y="22"/>
                          <a:pt x="714" y="22"/>
                        </a:cubicBezTo>
                        <a:cubicBezTo>
                          <a:pt x="695" y="21"/>
                          <a:pt x="695" y="21"/>
                          <a:pt x="695" y="21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chemeClr val="tx1"/>
                      </a:gs>
                      <a:gs pos="49000">
                        <a:schemeClr val="tx1">
                          <a:lumMod val="65000"/>
                          <a:lumOff val="35000"/>
                        </a:schemeClr>
                      </a:gs>
                      <a:gs pos="98000">
                        <a:schemeClr val="tx1"/>
                      </a:gs>
                    </a:gsLst>
                    <a:lin ang="5400000" scaled="0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/>
                  </a:p>
                </p:txBody>
              </p:sp>
              <p:sp>
                <p:nvSpPr>
                  <p:cNvPr id="336" name="Freeform 15"/>
                  <p:cNvSpPr>
                    <a:spLocks/>
                  </p:cNvSpPr>
                  <p:nvPr/>
                </p:nvSpPr>
                <p:spPr bwMode="gray">
                  <a:xfrm>
                    <a:off x="19821526" y="2412493"/>
                    <a:ext cx="2905124" cy="1006475"/>
                  </a:xfrm>
                  <a:custGeom>
                    <a:avLst/>
                    <a:gdLst>
                      <a:gd name="T0" fmla="*/ 0 w 775"/>
                      <a:gd name="T1" fmla="*/ 267 h 268"/>
                      <a:gd name="T2" fmla="*/ 170 w 775"/>
                      <a:gd name="T3" fmla="*/ 4 h 268"/>
                      <a:gd name="T4" fmla="*/ 635 w 775"/>
                      <a:gd name="T5" fmla="*/ 0 h 268"/>
                      <a:gd name="T6" fmla="*/ 775 w 775"/>
                      <a:gd name="T7" fmla="*/ 268 h 268"/>
                      <a:gd name="T8" fmla="*/ 0 w 775"/>
                      <a:gd name="T9" fmla="*/ 267 h 26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775" h="268">
                        <a:moveTo>
                          <a:pt x="0" y="267"/>
                        </a:moveTo>
                        <a:cubicBezTo>
                          <a:pt x="170" y="4"/>
                          <a:pt x="170" y="4"/>
                          <a:pt x="170" y="4"/>
                        </a:cubicBezTo>
                        <a:cubicBezTo>
                          <a:pt x="635" y="0"/>
                          <a:pt x="635" y="0"/>
                          <a:pt x="635" y="0"/>
                        </a:cubicBezTo>
                        <a:cubicBezTo>
                          <a:pt x="635" y="0"/>
                          <a:pt x="770" y="82"/>
                          <a:pt x="775" y="268"/>
                        </a:cubicBezTo>
                        <a:lnTo>
                          <a:pt x="0" y="267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5">
                          <a:lumMod val="60000"/>
                          <a:lumOff val="40000"/>
                          <a:alpha val="58000"/>
                        </a:schemeClr>
                      </a:gs>
                      <a:gs pos="100000">
                        <a:schemeClr val="accent5">
                          <a:lumMod val="75000"/>
                          <a:alpha val="62000"/>
                        </a:schemeClr>
                      </a:gs>
                    </a:gsLst>
                    <a:lin ang="5400000" scaled="1"/>
                  </a:gra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/>
                  </a:p>
                </p:txBody>
              </p:sp>
              <p:sp>
                <p:nvSpPr>
                  <p:cNvPr id="337" name="Freeform 16"/>
                  <p:cNvSpPr>
                    <a:spLocks/>
                  </p:cNvSpPr>
                  <p:nvPr/>
                </p:nvSpPr>
                <p:spPr bwMode="gray">
                  <a:xfrm>
                    <a:off x="19821526" y="3420015"/>
                    <a:ext cx="2905124" cy="1006475"/>
                  </a:xfrm>
                  <a:custGeom>
                    <a:avLst/>
                    <a:gdLst>
                      <a:gd name="T0" fmla="*/ 0 w 775"/>
                      <a:gd name="T1" fmla="*/ 0 h 268"/>
                      <a:gd name="T2" fmla="*/ 170 w 775"/>
                      <a:gd name="T3" fmla="*/ 263 h 268"/>
                      <a:gd name="T4" fmla="*/ 635 w 775"/>
                      <a:gd name="T5" fmla="*/ 268 h 268"/>
                      <a:gd name="T6" fmla="*/ 775 w 775"/>
                      <a:gd name="T7" fmla="*/ 0 h 268"/>
                      <a:gd name="T8" fmla="*/ 0 w 775"/>
                      <a:gd name="T9" fmla="*/ 0 h 26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775" h="268">
                        <a:moveTo>
                          <a:pt x="0" y="0"/>
                        </a:moveTo>
                        <a:cubicBezTo>
                          <a:pt x="170" y="263"/>
                          <a:pt x="170" y="263"/>
                          <a:pt x="170" y="263"/>
                        </a:cubicBezTo>
                        <a:cubicBezTo>
                          <a:pt x="635" y="268"/>
                          <a:pt x="635" y="268"/>
                          <a:pt x="635" y="268"/>
                        </a:cubicBezTo>
                        <a:cubicBezTo>
                          <a:pt x="635" y="268"/>
                          <a:pt x="770" y="186"/>
                          <a:pt x="775" y="0"/>
                        </a:cubicBezTo>
                        <a:lnTo>
                          <a:pt x="0" y="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5">
                          <a:lumMod val="50000"/>
                          <a:alpha val="58000"/>
                        </a:schemeClr>
                      </a:gs>
                      <a:gs pos="100000">
                        <a:schemeClr val="accent5">
                          <a:lumMod val="60000"/>
                          <a:lumOff val="40000"/>
                          <a:alpha val="56000"/>
                        </a:schemeClr>
                      </a:gs>
                    </a:gsLst>
                    <a:lin ang="5400000" scaled="0"/>
                  </a:gra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/>
                  </a:p>
                </p:txBody>
              </p:sp>
              <p:sp>
                <p:nvSpPr>
                  <p:cNvPr id="338" name="Freeform 17"/>
                  <p:cNvSpPr>
                    <a:spLocks/>
                  </p:cNvSpPr>
                  <p:nvPr/>
                </p:nvSpPr>
                <p:spPr bwMode="gray">
                  <a:xfrm>
                    <a:off x="11998326" y="3095625"/>
                    <a:ext cx="825500" cy="657225"/>
                  </a:xfrm>
                  <a:custGeom>
                    <a:avLst/>
                    <a:gdLst>
                      <a:gd name="T0" fmla="*/ 518 w 520"/>
                      <a:gd name="T1" fmla="*/ 414 h 414"/>
                      <a:gd name="T2" fmla="*/ 518 w 520"/>
                      <a:gd name="T3" fmla="*/ 0 h 414"/>
                      <a:gd name="T4" fmla="*/ 0 w 520"/>
                      <a:gd name="T5" fmla="*/ 55 h 414"/>
                      <a:gd name="T6" fmla="*/ 5 w 520"/>
                      <a:gd name="T7" fmla="*/ 360 h 414"/>
                      <a:gd name="T8" fmla="*/ 520 w 520"/>
                      <a:gd name="T9" fmla="*/ 414 h 414"/>
                      <a:gd name="T10" fmla="*/ 518 w 520"/>
                      <a:gd name="T11" fmla="*/ 414 h 41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520" h="414">
                        <a:moveTo>
                          <a:pt x="518" y="414"/>
                        </a:moveTo>
                        <a:lnTo>
                          <a:pt x="518" y="0"/>
                        </a:lnTo>
                        <a:lnTo>
                          <a:pt x="0" y="55"/>
                        </a:lnTo>
                        <a:lnTo>
                          <a:pt x="5" y="360"/>
                        </a:lnTo>
                        <a:lnTo>
                          <a:pt x="520" y="414"/>
                        </a:lnTo>
                        <a:lnTo>
                          <a:pt x="518" y="414"/>
                        </a:lnTo>
                        <a:close/>
                      </a:path>
                    </a:pathLst>
                  </a:custGeom>
                  <a:blipFill>
                    <a:blip r:embed="rId4"/>
                    <a:stretch>
                      <a:fillRect/>
                    </a:stretch>
                  </a:blip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/>
                  </a:p>
                </p:txBody>
              </p:sp>
              <p:sp>
                <p:nvSpPr>
                  <p:cNvPr id="339" name="Freeform 18"/>
                  <p:cNvSpPr>
                    <a:spLocks/>
                  </p:cNvSpPr>
                  <p:nvPr/>
                </p:nvSpPr>
                <p:spPr bwMode="gray">
                  <a:xfrm>
                    <a:off x="11998326" y="3095625"/>
                    <a:ext cx="825500" cy="657225"/>
                  </a:xfrm>
                  <a:custGeom>
                    <a:avLst/>
                    <a:gdLst>
                      <a:gd name="T0" fmla="*/ 518 w 520"/>
                      <a:gd name="T1" fmla="*/ 414 h 414"/>
                      <a:gd name="T2" fmla="*/ 518 w 520"/>
                      <a:gd name="T3" fmla="*/ 0 h 414"/>
                      <a:gd name="T4" fmla="*/ 0 w 520"/>
                      <a:gd name="T5" fmla="*/ 55 h 414"/>
                      <a:gd name="T6" fmla="*/ 5 w 520"/>
                      <a:gd name="T7" fmla="*/ 360 h 414"/>
                      <a:gd name="T8" fmla="*/ 520 w 520"/>
                      <a:gd name="T9" fmla="*/ 414 h 41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520" h="414">
                        <a:moveTo>
                          <a:pt x="518" y="414"/>
                        </a:moveTo>
                        <a:lnTo>
                          <a:pt x="518" y="0"/>
                        </a:lnTo>
                        <a:lnTo>
                          <a:pt x="0" y="55"/>
                        </a:lnTo>
                        <a:lnTo>
                          <a:pt x="5" y="360"/>
                        </a:lnTo>
                        <a:lnTo>
                          <a:pt x="520" y="414"/>
                        </a:lnTo>
                      </a:path>
                    </a:pathLst>
                  </a:cu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/>
                  </a:p>
                </p:txBody>
              </p:sp>
              <p:sp>
                <p:nvSpPr>
                  <p:cNvPr id="340" name="Freeform 19"/>
                  <p:cNvSpPr>
                    <a:spLocks/>
                  </p:cNvSpPr>
                  <p:nvPr/>
                </p:nvSpPr>
                <p:spPr bwMode="gray">
                  <a:xfrm>
                    <a:off x="13881101" y="3111500"/>
                    <a:ext cx="773113" cy="622300"/>
                  </a:xfrm>
                  <a:custGeom>
                    <a:avLst/>
                    <a:gdLst>
                      <a:gd name="T0" fmla="*/ 0 w 487"/>
                      <a:gd name="T1" fmla="*/ 0 h 392"/>
                      <a:gd name="T2" fmla="*/ 487 w 487"/>
                      <a:gd name="T3" fmla="*/ 16 h 392"/>
                      <a:gd name="T4" fmla="*/ 487 w 487"/>
                      <a:gd name="T5" fmla="*/ 376 h 392"/>
                      <a:gd name="T6" fmla="*/ 0 w 487"/>
                      <a:gd name="T7" fmla="*/ 392 h 392"/>
                      <a:gd name="T8" fmla="*/ 0 w 487"/>
                      <a:gd name="T9" fmla="*/ 0 h 39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487" h="392">
                        <a:moveTo>
                          <a:pt x="0" y="0"/>
                        </a:moveTo>
                        <a:lnTo>
                          <a:pt x="487" y="16"/>
                        </a:lnTo>
                        <a:lnTo>
                          <a:pt x="487" y="376"/>
                        </a:lnTo>
                        <a:lnTo>
                          <a:pt x="0" y="392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blipFill>
                    <a:blip r:embed="rId4"/>
                    <a:stretch>
                      <a:fillRect/>
                    </a:stretch>
                  </a:blip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/>
                  </a:p>
                </p:txBody>
              </p:sp>
            </p:grpSp>
            <p:cxnSp>
              <p:nvCxnSpPr>
                <p:cNvPr id="326" name="Gerade Verbindung 110"/>
                <p:cNvCxnSpPr>
                  <a:stCxn id="337" idx="0"/>
                  <a:endCxn id="337" idx="3"/>
                </p:cNvCxnSpPr>
                <p:nvPr/>
              </p:nvCxnSpPr>
              <p:spPr bwMode="gray">
                <a:xfrm>
                  <a:off x="6657719" y="2158674"/>
                  <a:ext cx="1190581" cy="0"/>
                </a:xfrm>
                <a:prstGeom prst="line">
                  <a:avLst/>
                </a:prstGeom>
                <a:ln w="6350">
                  <a:solidFill>
                    <a:schemeClr val="accent5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341" name="Gruppieren 125"/>
            <p:cNvGrpSpPr/>
            <p:nvPr/>
          </p:nvGrpSpPr>
          <p:grpSpPr bwMode="gray">
            <a:xfrm>
              <a:off x="7563056" y="3879697"/>
              <a:ext cx="4796473" cy="592767"/>
              <a:chOff x="6259324" y="3081890"/>
              <a:chExt cx="3085500" cy="383683"/>
            </a:xfrm>
          </p:grpSpPr>
          <p:sp>
            <p:nvSpPr>
              <p:cNvPr id="342" name="_color1"/>
              <p:cNvSpPr/>
              <p:nvPr/>
            </p:nvSpPr>
            <p:spPr bwMode="gray">
              <a:xfrm>
                <a:off x="8537247" y="3081890"/>
                <a:ext cx="807577" cy="356059"/>
              </a:xfrm>
              <a:prstGeom prst="rect">
                <a:avLst/>
              </a:prstGeom>
              <a:gradFill flip="none" rotWithShape="1">
                <a:gsLst>
                  <a:gs pos="0">
                    <a:srgbClr val="92D050">
                      <a:alpha val="20000"/>
                    </a:srgbClr>
                  </a:gs>
                  <a:gs pos="100000">
                    <a:schemeClr val="bg1">
                      <a:alpha val="0"/>
                    </a:schemeClr>
                  </a:gs>
                </a:gsLst>
                <a:lin ang="0" scaled="1"/>
                <a:tileRect/>
              </a:gradFill>
              <a:ln w="12700">
                <a:noFill/>
                <a:round/>
                <a:headEnd/>
                <a:tailEnd/>
              </a:ln>
            </p:spPr>
            <p:txBody>
              <a:bodyPr rtlCol="0" anchor="ctr"/>
              <a:lstStyle/>
              <a:p>
                <a:pPr algn="ctr"/>
                <a:endParaRPr lang="en-US" noProof="1"/>
              </a:p>
            </p:txBody>
          </p:sp>
          <p:grpSp>
            <p:nvGrpSpPr>
              <p:cNvPr id="343" name="Gruppieren 127"/>
              <p:cNvGrpSpPr/>
              <p:nvPr/>
            </p:nvGrpSpPr>
            <p:grpSpPr bwMode="gray">
              <a:xfrm>
                <a:off x="6259324" y="3081890"/>
                <a:ext cx="2512752" cy="383683"/>
                <a:chOff x="2486776" y="1745769"/>
                <a:chExt cx="5405437" cy="825379"/>
              </a:xfrm>
            </p:grpSpPr>
            <p:grpSp>
              <p:nvGrpSpPr>
                <p:cNvPr id="344" name="Gruppieren 128"/>
                <p:cNvGrpSpPr/>
                <p:nvPr/>
              </p:nvGrpSpPr>
              <p:grpSpPr bwMode="gray">
                <a:xfrm>
                  <a:off x="2486776" y="1745769"/>
                  <a:ext cx="5405437" cy="825379"/>
                  <a:chOff x="9644063" y="2412493"/>
                  <a:chExt cx="13189739" cy="2013997"/>
                </a:xfrm>
              </p:grpSpPr>
              <p:sp>
                <p:nvSpPr>
                  <p:cNvPr id="346" name="Freeform 6"/>
                  <p:cNvSpPr>
                    <a:spLocks/>
                  </p:cNvSpPr>
                  <p:nvPr/>
                </p:nvSpPr>
                <p:spPr bwMode="gray">
                  <a:xfrm>
                    <a:off x="19745327" y="2544763"/>
                    <a:ext cx="2906713" cy="869950"/>
                  </a:xfrm>
                  <a:custGeom>
                    <a:avLst/>
                    <a:gdLst>
                      <a:gd name="T0" fmla="*/ 0 w 775"/>
                      <a:gd name="T1" fmla="*/ 231 h 232"/>
                      <a:gd name="T2" fmla="*/ 170 w 775"/>
                      <a:gd name="T3" fmla="*/ 4 h 232"/>
                      <a:gd name="T4" fmla="*/ 635 w 775"/>
                      <a:gd name="T5" fmla="*/ 0 h 232"/>
                      <a:gd name="T6" fmla="*/ 775 w 775"/>
                      <a:gd name="T7" fmla="*/ 232 h 232"/>
                      <a:gd name="T8" fmla="*/ 0 w 775"/>
                      <a:gd name="T9" fmla="*/ 231 h 23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775" h="232">
                        <a:moveTo>
                          <a:pt x="0" y="231"/>
                        </a:moveTo>
                        <a:cubicBezTo>
                          <a:pt x="170" y="4"/>
                          <a:pt x="170" y="4"/>
                          <a:pt x="170" y="4"/>
                        </a:cubicBezTo>
                        <a:cubicBezTo>
                          <a:pt x="635" y="0"/>
                          <a:pt x="635" y="0"/>
                          <a:pt x="635" y="0"/>
                        </a:cubicBezTo>
                        <a:cubicBezTo>
                          <a:pt x="635" y="0"/>
                          <a:pt x="770" y="71"/>
                          <a:pt x="775" y="232"/>
                        </a:cubicBezTo>
                        <a:lnTo>
                          <a:pt x="0" y="23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3"/>
                      </a:gs>
                      <a:gs pos="100000">
                        <a:schemeClr val="accent3">
                          <a:lumMod val="75000"/>
                        </a:schemeClr>
                      </a:gs>
                    </a:gsLst>
                    <a:lin ang="5400000" scaled="1"/>
                  </a:gra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/>
                  </a:p>
                </p:txBody>
              </p:sp>
              <p:sp>
                <p:nvSpPr>
                  <p:cNvPr id="347" name="Freeform 7"/>
                  <p:cNvSpPr>
                    <a:spLocks/>
                  </p:cNvSpPr>
                  <p:nvPr/>
                </p:nvSpPr>
                <p:spPr bwMode="gray">
                  <a:xfrm>
                    <a:off x="19745327" y="3411538"/>
                    <a:ext cx="2906713" cy="869950"/>
                  </a:xfrm>
                  <a:custGeom>
                    <a:avLst/>
                    <a:gdLst>
                      <a:gd name="T0" fmla="*/ 0 w 775"/>
                      <a:gd name="T1" fmla="*/ 0 h 232"/>
                      <a:gd name="T2" fmla="*/ 170 w 775"/>
                      <a:gd name="T3" fmla="*/ 228 h 232"/>
                      <a:gd name="T4" fmla="*/ 635 w 775"/>
                      <a:gd name="T5" fmla="*/ 232 h 232"/>
                      <a:gd name="T6" fmla="*/ 775 w 775"/>
                      <a:gd name="T7" fmla="*/ 0 h 232"/>
                      <a:gd name="T8" fmla="*/ 0 w 775"/>
                      <a:gd name="T9" fmla="*/ 0 h 23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775" h="232">
                        <a:moveTo>
                          <a:pt x="0" y="0"/>
                        </a:moveTo>
                        <a:cubicBezTo>
                          <a:pt x="170" y="228"/>
                          <a:pt x="170" y="228"/>
                          <a:pt x="170" y="228"/>
                        </a:cubicBezTo>
                        <a:cubicBezTo>
                          <a:pt x="635" y="232"/>
                          <a:pt x="635" y="232"/>
                          <a:pt x="635" y="232"/>
                        </a:cubicBezTo>
                        <a:cubicBezTo>
                          <a:pt x="635" y="232"/>
                          <a:pt x="770" y="161"/>
                          <a:pt x="775" y="0"/>
                        </a:cubicBezTo>
                        <a:lnTo>
                          <a:pt x="0" y="0"/>
                        </a:lnTo>
                        <a:close/>
                      </a:path>
                    </a:pathLst>
                  </a:custGeom>
                  <a:gradFill>
                    <a:gsLst>
                      <a:gs pos="100000">
                        <a:schemeClr val="accent3"/>
                      </a:gs>
                      <a:gs pos="0">
                        <a:schemeClr val="accent3"/>
                      </a:gs>
                    </a:gsLst>
                    <a:lin ang="5400000" scaled="1"/>
                  </a:gra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/>
                  </a:p>
                </p:txBody>
              </p:sp>
              <p:sp>
                <p:nvSpPr>
                  <p:cNvPr id="348" name="Freeform 8"/>
                  <p:cNvSpPr>
                    <a:spLocks/>
                  </p:cNvSpPr>
                  <p:nvPr/>
                </p:nvSpPr>
                <p:spPr bwMode="gray">
                  <a:xfrm>
                    <a:off x="22379777" y="3343782"/>
                    <a:ext cx="454025" cy="153987"/>
                  </a:xfrm>
                  <a:custGeom>
                    <a:avLst/>
                    <a:gdLst>
                      <a:gd name="T0" fmla="*/ 0 w 121"/>
                      <a:gd name="T1" fmla="*/ 0 h 41"/>
                      <a:gd name="T2" fmla="*/ 0 w 121"/>
                      <a:gd name="T3" fmla="*/ 41 h 41"/>
                      <a:gd name="T4" fmla="*/ 54 w 121"/>
                      <a:gd name="T5" fmla="*/ 41 h 41"/>
                      <a:gd name="T6" fmla="*/ 54 w 121"/>
                      <a:gd name="T7" fmla="*/ 40 h 41"/>
                      <a:gd name="T8" fmla="*/ 114 w 121"/>
                      <a:gd name="T9" fmla="*/ 40 h 41"/>
                      <a:gd name="T10" fmla="*/ 121 w 121"/>
                      <a:gd name="T11" fmla="*/ 29 h 41"/>
                      <a:gd name="T12" fmla="*/ 121 w 121"/>
                      <a:gd name="T13" fmla="*/ 13 h 41"/>
                      <a:gd name="T14" fmla="*/ 114 w 121"/>
                      <a:gd name="T15" fmla="*/ 1 h 41"/>
                      <a:gd name="T16" fmla="*/ 54 w 121"/>
                      <a:gd name="T17" fmla="*/ 1 h 41"/>
                      <a:gd name="T18" fmla="*/ 54 w 121"/>
                      <a:gd name="T19" fmla="*/ 0 h 41"/>
                      <a:gd name="T20" fmla="*/ 0 w 121"/>
                      <a:gd name="T21" fmla="*/ 0 h 4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121" h="41">
                        <a:moveTo>
                          <a:pt x="0" y="0"/>
                        </a:moveTo>
                        <a:cubicBezTo>
                          <a:pt x="0" y="41"/>
                          <a:pt x="0" y="41"/>
                          <a:pt x="0" y="41"/>
                        </a:cubicBezTo>
                        <a:cubicBezTo>
                          <a:pt x="54" y="41"/>
                          <a:pt x="54" y="41"/>
                          <a:pt x="54" y="41"/>
                        </a:cubicBezTo>
                        <a:cubicBezTo>
                          <a:pt x="54" y="40"/>
                          <a:pt x="54" y="40"/>
                          <a:pt x="54" y="40"/>
                        </a:cubicBezTo>
                        <a:cubicBezTo>
                          <a:pt x="114" y="40"/>
                          <a:pt x="114" y="40"/>
                          <a:pt x="114" y="40"/>
                        </a:cubicBezTo>
                        <a:cubicBezTo>
                          <a:pt x="118" y="40"/>
                          <a:pt x="121" y="35"/>
                          <a:pt x="121" y="29"/>
                        </a:cubicBezTo>
                        <a:cubicBezTo>
                          <a:pt x="121" y="13"/>
                          <a:pt x="121" y="13"/>
                          <a:pt x="121" y="13"/>
                        </a:cubicBezTo>
                        <a:cubicBezTo>
                          <a:pt x="121" y="6"/>
                          <a:pt x="118" y="1"/>
                          <a:pt x="114" y="1"/>
                        </a:cubicBezTo>
                        <a:cubicBezTo>
                          <a:pt x="54" y="1"/>
                          <a:pt x="54" y="1"/>
                          <a:pt x="54" y="1"/>
                        </a:cubicBezTo>
                        <a:cubicBezTo>
                          <a:pt x="54" y="0"/>
                          <a:pt x="54" y="0"/>
                          <a:pt x="54" y="0"/>
                        </a:cubicBezTo>
                        <a:lnTo>
                          <a:pt x="0" y="0"/>
                        </a:lnTo>
                        <a:close/>
                      </a:path>
                    </a:pathLst>
                  </a:custGeom>
                  <a:gradFill>
                    <a:gsLst>
                      <a:gs pos="27000">
                        <a:schemeClr val="bg1">
                          <a:lumMod val="50000"/>
                        </a:schemeClr>
                      </a:gs>
                      <a:gs pos="58000">
                        <a:schemeClr val="bg1">
                          <a:lumMod val="75000"/>
                        </a:schemeClr>
                      </a:gs>
                      <a:gs pos="98000">
                        <a:schemeClr val="bg1">
                          <a:lumMod val="50000"/>
                        </a:schemeClr>
                      </a:gs>
                    </a:gsLst>
                    <a:lin ang="5400000" scaled="0"/>
                  </a:gra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/>
                  </a:p>
                </p:txBody>
              </p:sp>
              <p:sp>
                <p:nvSpPr>
                  <p:cNvPr id="349" name="Freeform 9"/>
                  <p:cNvSpPr>
                    <a:spLocks/>
                  </p:cNvSpPr>
                  <p:nvPr/>
                </p:nvSpPr>
                <p:spPr bwMode="gray">
                  <a:xfrm>
                    <a:off x="15868651" y="3208338"/>
                    <a:ext cx="4305300" cy="434975"/>
                  </a:xfrm>
                  <a:custGeom>
                    <a:avLst/>
                    <a:gdLst>
                      <a:gd name="T0" fmla="*/ 0 w 1148"/>
                      <a:gd name="T1" fmla="*/ 0 h 116"/>
                      <a:gd name="T2" fmla="*/ 1 w 1148"/>
                      <a:gd name="T3" fmla="*/ 116 h 116"/>
                      <a:gd name="T4" fmla="*/ 126 w 1148"/>
                      <a:gd name="T5" fmla="*/ 105 h 116"/>
                      <a:gd name="T6" fmla="*/ 274 w 1148"/>
                      <a:gd name="T7" fmla="*/ 99 h 116"/>
                      <a:gd name="T8" fmla="*/ 611 w 1148"/>
                      <a:gd name="T9" fmla="*/ 97 h 116"/>
                      <a:gd name="T10" fmla="*/ 923 w 1148"/>
                      <a:gd name="T11" fmla="*/ 97 h 116"/>
                      <a:gd name="T12" fmla="*/ 923 w 1148"/>
                      <a:gd name="T13" fmla="*/ 106 h 116"/>
                      <a:gd name="T14" fmla="*/ 1148 w 1148"/>
                      <a:gd name="T15" fmla="*/ 84 h 116"/>
                      <a:gd name="T16" fmla="*/ 1148 w 1148"/>
                      <a:gd name="T17" fmla="*/ 27 h 116"/>
                      <a:gd name="T18" fmla="*/ 923 w 1148"/>
                      <a:gd name="T19" fmla="*/ 10 h 116"/>
                      <a:gd name="T20" fmla="*/ 923 w 1148"/>
                      <a:gd name="T21" fmla="*/ 19 h 116"/>
                      <a:gd name="T22" fmla="*/ 611 w 1148"/>
                      <a:gd name="T23" fmla="*/ 18 h 116"/>
                      <a:gd name="T24" fmla="*/ 274 w 1148"/>
                      <a:gd name="T25" fmla="*/ 17 h 116"/>
                      <a:gd name="T26" fmla="*/ 126 w 1148"/>
                      <a:gd name="T27" fmla="*/ 12 h 116"/>
                      <a:gd name="T28" fmla="*/ 0 w 1148"/>
                      <a:gd name="T29" fmla="*/ 0 h 11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</a:cxnLst>
                    <a:rect l="0" t="0" r="r" b="b"/>
                    <a:pathLst>
                      <a:path w="1148" h="116">
                        <a:moveTo>
                          <a:pt x="0" y="0"/>
                        </a:moveTo>
                        <a:cubicBezTo>
                          <a:pt x="1" y="116"/>
                          <a:pt x="1" y="116"/>
                          <a:pt x="1" y="116"/>
                        </a:cubicBezTo>
                        <a:cubicBezTo>
                          <a:pt x="66" y="111"/>
                          <a:pt x="66" y="111"/>
                          <a:pt x="126" y="105"/>
                        </a:cubicBezTo>
                        <a:cubicBezTo>
                          <a:pt x="160" y="103"/>
                          <a:pt x="242" y="99"/>
                          <a:pt x="274" y="99"/>
                        </a:cubicBezTo>
                        <a:cubicBezTo>
                          <a:pt x="611" y="97"/>
                          <a:pt x="611" y="97"/>
                          <a:pt x="611" y="97"/>
                        </a:cubicBezTo>
                        <a:cubicBezTo>
                          <a:pt x="923" y="97"/>
                          <a:pt x="923" y="97"/>
                          <a:pt x="923" y="97"/>
                        </a:cubicBezTo>
                        <a:cubicBezTo>
                          <a:pt x="923" y="106"/>
                          <a:pt x="923" y="106"/>
                          <a:pt x="923" y="106"/>
                        </a:cubicBezTo>
                        <a:cubicBezTo>
                          <a:pt x="1148" y="84"/>
                          <a:pt x="1148" y="84"/>
                          <a:pt x="1148" y="84"/>
                        </a:cubicBezTo>
                        <a:cubicBezTo>
                          <a:pt x="1148" y="27"/>
                          <a:pt x="1148" y="27"/>
                          <a:pt x="1148" y="27"/>
                        </a:cubicBezTo>
                        <a:cubicBezTo>
                          <a:pt x="923" y="10"/>
                          <a:pt x="923" y="10"/>
                          <a:pt x="923" y="10"/>
                        </a:cubicBezTo>
                        <a:cubicBezTo>
                          <a:pt x="923" y="19"/>
                          <a:pt x="923" y="19"/>
                          <a:pt x="923" y="19"/>
                        </a:cubicBezTo>
                        <a:cubicBezTo>
                          <a:pt x="611" y="18"/>
                          <a:pt x="611" y="18"/>
                          <a:pt x="611" y="18"/>
                        </a:cubicBezTo>
                        <a:cubicBezTo>
                          <a:pt x="274" y="17"/>
                          <a:pt x="274" y="17"/>
                          <a:pt x="274" y="17"/>
                        </a:cubicBezTo>
                        <a:cubicBezTo>
                          <a:pt x="242" y="18"/>
                          <a:pt x="159" y="14"/>
                          <a:pt x="126" y="12"/>
                        </a:cubicBezTo>
                        <a:cubicBezTo>
                          <a:pt x="66" y="6"/>
                          <a:pt x="66" y="6"/>
                          <a:pt x="0" y="0"/>
                        </a:cubicBezTo>
                        <a:close/>
                      </a:path>
                    </a:pathLst>
                  </a:custGeom>
                  <a:gradFill>
                    <a:gsLst>
                      <a:gs pos="27000">
                        <a:schemeClr val="tx1"/>
                      </a:gs>
                      <a:gs pos="58000">
                        <a:schemeClr val="tx1">
                          <a:lumMod val="79000"/>
                          <a:lumOff val="21000"/>
                          <a:alpha val="84000"/>
                        </a:schemeClr>
                      </a:gs>
                      <a:gs pos="98000">
                        <a:schemeClr val="tx1"/>
                      </a:gs>
                    </a:gsLst>
                    <a:lin ang="5400000" scaled="0"/>
                  </a:gra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/>
                  </a:p>
                </p:txBody>
              </p:sp>
              <p:sp>
                <p:nvSpPr>
                  <p:cNvPr id="350" name="Freeform 10"/>
                  <p:cNvSpPr>
                    <a:spLocks/>
                  </p:cNvSpPr>
                  <p:nvPr/>
                </p:nvSpPr>
                <p:spPr bwMode="gray">
                  <a:xfrm>
                    <a:off x="19097626" y="3213100"/>
                    <a:ext cx="231775" cy="430212"/>
                  </a:xfrm>
                  <a:custGeom>
                    <a:avLst/>
                    <a:gdLst>
                      <a:gd name="T0" fmla="*/ 61 w 62"/>
                      <a:gd name="T1" fmla="*/ 7 h 115"/>
                      <a:gd name="T2" fmla="*/ 51 w 62"/>
                      <a:gd name="T3" fmla="*/ 0 h 115"/>
                      <a:gd name="T4" fmla="*/ 41 w 62"/>
                      <a:gd name="T5" fmla="*/ 7 h 115"/>
                      <a:gd name="T6" fmla="*/ 31 w 62"/>
                      <a:gd name="T7" fmla="*/ 0 h 115"/>
                      <a:gd name="T8" fmla="*/ 21 w 62"/>
                      <a:gd name="T9" fmla="*/ 7 h 115"/>
                      <a:gd name="T10" fmla="*/ 10 w 62"/>
                      <a:gd name="T11" fmla="*/ 0 h 115"/>
                      <a:gd name="T12" fmla="*/ 0 w 62"/>
                      <a:gd name="T13" fmla="*/ 7 h 115"/>
                      <a:gd name="T14" fmla="*/ 1 w 62"/>
                      <a:gd name="T15" fmla="*/ 107 h 115"/>
                      <a:gd name="T16" fmla="*/ 11 w 62"/>
                      <a:gd name="T17" fmla="*/ 114 h 115"/>
                      <a:gd name="T18" fmla="*/ 21 w 62"/>
                      <a:gd name="T19" fmla="*/ 107 h 115"/>
                      <a:gd name="T20" fmla="*/ 31 w 62"/>
                      <a:gd name="T21" fmla="*/ 115 h 115"/>
                      <a:gd name="T22" fmla="*/ 42 w 62"/>
                      <a:gd name="T23" fmla="*/ 108 h 115"/>
                      <a:gd name="T24" fmla="*/ 52 w 62"/>
                      <a:gd name="T25" fmla="*/ 115 h 115"/>
                      <a:gd name="T26" fmla="*/ 62 w 62"/>
                      <a:gd name="T27" fmla="*/ 107 h 115"/>
                      <a:gd name="T28" fmla="*/ 61 w 62"/>
                      <a:gd name="T29" fmla="*/ 7 h 11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</a:cxnLst>
                    <a:rect l="0" t="0" r="r" b="b"/>
                    <a:pathLst>
                      <a:path w="62" h="115">
                        <a:moveTo>
                          <a:pt x="61" y="7"/>
                        </a:moveTo>
                        <a:cubicBezTo>
                          <a:pt x="61" y="3"/>
                          <a:pt x="57" y="0"/>
                          <a:pt x="51" y="0"/>
                        </a:cubicBezTo>
                        <a:cubicBezTo>
                          <a:pt x="46" y="0"/>
                          <a:pt x="41" y="3"/>
                          <a:pt x="41" y="7"/>
                        </a:cubicBezTo>
                        <a:cubicBezTo>
                          <a:pt x="41" y="3"/>
                          <a:pt x="36" y="0"/>
                          <a:pt x="31" y="0"/>
                        </a:cubicBezTo>
                        <a:cubicBezTo>
                          <a:pt x="25" y="0"/>
                          <a:pt x="21" y="3"/>
                          <a:pt x="21" y="7"/>
                        </a:cubicBezTo>
                        <a:cubicBezTo>
                          <a:pt x="20" y="3"/>
                          <a:pt x="16" y="0"/>
                          <a:pt x="10" y="0"/>
                        </a:cubicBezTo>
                        <a:cubicBezTo>
                          <a:pt x="5" y="0"/>
                          <a:pt x="0" y="3"/>
                          <a:pt x="0" y="7"/>
                        </a:cubicBezTo>
                        <a:cubicBezTo>
                          <a:pt x="1" y="107"/>
                          <a:pt x="1" y="107"/>
                          <a:pt x="1" y="107"/>
                        </a:cubicBezTo>
                        <a:cubicBezTo>
                          <a:pt x="1" y="111"/>
                          <a:pt x="5" y="114"/>
                          <a:pt x="11" y="114"/>
                        </a:cubicBezTo>
                        <a:cubicBezTo>
                          <a:pt x="16" y="114"/>
                          <a:pt x="21" y="111"/>
                          <a:pt x="21" y="107"/>
                        </a:cubicBezTo>
                        <a:cubicBezTo>
                          <a:pt x="21" y="111"/>
                          <a:pt x="26" y="115"/>
                          <a:pt x="31" y="115"/>
                        </a:cubicBezTo>
                        <a:cubicBezTo>
                          <a:pt x="37" y="115"/>
                          <a:pt x="41" y="111"/>
                          <a:pt x="42" y="108"/>
                        </a:cubicBezTo>
                        <a:cubicBezTo>
                          <a:pt x="42" y="111"/>
                          <a:pt x="46" y="115"/>
                          <a:pt x="52" y="115"/>
                        </a:cubicBezTo>
                        <a:cubicBezTo>
                          <a:pt x="57" y="115"/>
                          <a:pt x="62" y="111"/>
                          <a:pt x="62" y="107"/>
                        </a:cubicBezTo>
                        <a:lnTo>
                          <a:pt x="61" y="7"/>
                        </a:lnTo>
                        <a:close/>
                      </a:path>
                    </a:pathLst>
                  </a:custGeom>
                  <a:gradFill>
                    <a:gsLst>
                      <a:gs pos="20000">
                        <a:schemeClr val="bg1">
                          <a:lumMod val="75000"/>
                        </a:schemeClr>
                      </a:gs>
                      <a:gs pos="58000">
                        <a:schemeClr val="bg1">
                          <a:lumMod val="0"/>
                          <a:lumOff val="100000"/>
                        </a:schemeClr>
                      </a:gs>
                      <a:gs pos="98000">
                        <a:schemeClr val="bg1">
                          <a:lumMod val="75000"/>
                        </a:schemeClr>
                      </a:gs>
                    </a:gsLst>
                    <a:lin ang="5400000" scaled="0"/>
                  </a:gra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/>
                  </a:p>
                </p:txBody>
              </p:sp>
              <p:sp>
                <p:nvSpPr>
                  <p:cNvPr id="351" name="Freeform 11"/>
                  <p:cNvSpPr>
                    <a:spLocks/>
                  </p:cNvSpPr>
                  <p:nvPr/>
                </p:nvSpPr>
                <p:spPr bwMode="gray">
                  <a:xfrm>
                    <a:off x="11998326" y="3073400"/>
                    <a:ext cx="3836988" cy="701675"/>
                  </a:xfrm>
                  <a:custGeom>
                    <a:avLst/>
                    <a:gdLst>
                      <a:gd name="T0" fmla="*/ 0 w 1023"/>
                      <a:gd name="T1" fmla="*/ 158 h 187"/>
                      <a:gd name="T2" fmla="*/ 1 w 1023"/>
                      <a:gd name="T3" fmla="*/ 29 h 187"/>
                      <a:gd name="T4" fmla="*/ 301 w 1023"/>
                      <a:gd name="T5" fmla="*/ 2 h 187"/>
                      <a:gd name="T6" fmla="*/ 1023 w 1023"/>
                      <a:gd name="T7" fmla="*/ 26 h 187"/>
                      <a:gd name="T8" fmla="*/ 1022 w 1023"/>
                      <a:gd name="T9" fmla="*/ 160 h 187"/>
                      <a:gd name="T10" fmla="*/ 300 w 1023"/>
                      <a:gd name="T11" fmla="*/ 185 h 187"/>
                      <a:gd name="T12" fmla="*/ 0 w 1023"/>
                      <a:gd name="T13" fmla="*/ 158 h 18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1023" h="187">
                        <a:moveTo>
                          <a:pt x="0" y="158"/>
                        </a:moveTo>
                        <a:cubicBezTo>
                          <a:pt x="1" y="29"/>
                          <a:pt x="1" y="29"/>
                          <a:pt x="1" y="29"/>
                        </a:cubicBezTo>
                        <a:cubicBezTo>
                          <a:pt x="161" y="13"/>
                          <a:pt x="241" y="0"/>
                          <a:pt x="301" y="2"/>
                        </a:cubicBezTo>
                        <a:cubicBezTo>
                          <a:pt x="377" y="4"/>
                          <a:pt x="711" y="20"/>
                          <a:pt x="1023" y="26"/>
                        </a:cubicBezTo>
                        <a:cubicBezTo>
                          <a:pt x="1022" y="160"/>
                          <a:pt x="1022" y="160"/>
                          <a:pt x="1022" y="160"/>
                        </a:cubicBezTo>
                        <a:cubicBezTo>
                          <a:pt x="710" y="166"/>
                          <a:pt x="376" y="182"/>
                          <a:pt x="300" y="185"/>
                        </a:cubicBezTo>
                        <a:cubicBezTo>
                          <a:pt x="240" y="187"/>
                          <a:pt x="160" y="174"/>
                          <a:pt x="0" y="158"/>
                        </a:cubicBezTo>
                        <a:close/>
                      </a:path>
                    </a:pathLst>
                  </a:custGeom>
                  <a:gradFill>
                    <a:gsLst>
                      <a:gs pos="27000">
                        <a:schemeClr val="bg1">
                          <a:lumMod val="50000"/>
                        </a:schemeClr>
                      </a:gs>
                      <a:gs pos="58000">
                        <a:schemeClr val="bg1">
                          <a:lumMod val="75000"/>
                        </a:schemeClr>
                      </a:gs>
                      <a:gs pos="98000">
                        <a:schemeClr val="bg1">
                          <a:lumMod val="50000"/>
                        </a:schemeClr>
                      </a:gs>
                    </a:gsLst>
                    <a:lin ang="5400000" scaled="0"/>
                  </a:gra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/>
                  </a:p>
                </p:txBody>
              </p:sp>
              <p:sp>
                <p:nvSpPr>
                  <p:cNvPr id="352" name="Freeform 12"/>
                  <p:cNvSpPr>
                    <a:spLocks/>
                  </p:cNvSpPr>
                  <p:nvPr/>
                </p:nvSpPr>
                <p:spPr bwMode="gray">
                  <a:xfrm>
                    <a:off x="15808326" y="3130550"/>
                    <a:ext cx="79375" cy="577850"/>
                  </a:xfrm>
                  <a:custGeom>
                    <a:avLst/>
                    <a:gdLst>
                      <a:gd name="T0" fmla="*/ 1 w 21"/>
                      <a:gd name="T1" fmla="*/ 144 h 154"/>
                      <a:gd name="T2" fmla="*/ 0 w 21"/>
                      <a:gd name="T3" fmla="*/ 10 h 154"/>
                      <a:gd name="T4" fmla="*/ 10 w 21"/>
                      <a:gd name="T5" fmla="*/ 0 h 154"/>
                      <a:gd name="T6" fmla="*/ 10 w 21"/>
                      <a:gd name="T7" fmla="*/ 0 h 154"/>
                      <a:gd name="T8" fmla="*/ 21 w 21"/>
                      <a:gd name="T9" fmla="*/ 10 h 154"/>
                      <a:gd name="T10" fmla="*/ 21 w 21"/>
                      <a:gd name="T11" fmla="*/ 10 h 154"/>
                      <a:gd name="T12" fmla="*/ 21 w 21"/>
                      <a:gd name="T13" fmla="*/ 144 h 154"/>
                      <a:gd name="T14" fmla="*/ 11 w 21"/>
                      <a:gd name="T15" fmla="*/ 154 h 154"/>
                      <a:gd name="T16" fmla="*/ 11 w 21"/>
                      <a:gd name="T17" fmla="*/ 154 h 154"/>
                      <a:gd name="T18" fmla="*/ 1 w 21"/>
                      <a:gd name="T19" fmla="*/ 144 h 154"/>
                      <a:gd name="T20" fmla="*/ 1 w 21"/>
                      <a:gd name="T21" fmla="*/ 144 h 15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21" h="154">
                        <a:moveTo>
                          <a:pt x="1" y="144"/>
                        </a:moveTo>
                        <a:cubicBezTo>
                          <a:pt x="0" y="10"/>
                          <a:pt x="0" y="10"/>
                          <a:pt x="0" y="10"/>
                        </a:cubicBezTo>
                        <a:cubicBezTo>
                          <a:pt x="0" y="5"/>
                          <a:pt x="5" y="0"/>
                          <a:pt x="10" y="0"/>
                        </a:cubicBezTo>
                        <a:cubicBezTo>
                          <a:pt x="10" y="0"/>
                          <a:pt x="10" y="0"/>
                          <a:pt x="10" y="0"/>
                        </a:cubicBezTo>
                        <a:cubicBezTo>
                          <a:pt x="16" y="0"/>
                          <a:pt x="21" y="5"/>
                          <a:pt x="21" y="10"/>
                        </a:cubicBezTo>
                        <a:cubicBezTo>
                          <a:pt x="21" y="10"/>
                          <a:pt x="21" y="10"/>
                          <a:pt x="21" y="10"/>
                        </a:cubicBezTo>
                        <a:cubicBezTo>
                          <a:pt x="21" y="144"/>
                          <a:pt x="21" y="144"/>
                          <a:pt x="21" y="144"/>
                        </a:cubicBezTo>
                        <a:cubicBezTo>
                          <a:pt x="21" y="150"/>
                          <a:pt x="17" y="154"/>
                          <a:pt x="11" y="154"/>
                        </a:cubicBezTo>
                        <a:cubicBezTo>
                          <a:pt x="11" y="154"/>
                          <a:pt x="11" y="154"/>
                          <a:pt x="11" y="154"/>
                        </a:cubicBezTo>
                        <a:cubicBezTo>
                          <a:pt x="5" y="154"/>
                          <a:pt x="1" y="150"/>
                          <a:pt x="1" y="144"/>
                        </a:cubicBezTo>
                        <a:cubicBezTo>
                          <a:pt x="1" y="144"/>
                          <a:pt x="1" y="144"/>
                          <a:pt x="1" y="144"/>
                        </a:cubicBezTo>
                      </a:path>
                    </a:pathLst>
                  </a:custGeom>
                  <a:gradFill>
                    <a:gsLst>
                      <a:gs pos="20000">
                        <a:schemeClr val="bg1">
                          <a:lumMod val="75000"/>
                        </a:schemeClr>
                      </a:gs>
                      <a:gs pos="58000">
                        <a:schemeClr val="bg1">
                          <a:lumMod val="0"/>
                          <a:lumOff val="100000"/>
                        </a:schemeClr>
                      </a:gs>
                      <a:gs pos="98000">
                        <a:schemeClr val="bg1">
                          <a:lumMod val="75000"/>
                        </a:schemeClr>
                      </a:gs>
                    </a:gsLst>
                    <a:lin ang="5400000" scaled="0"/>
                  </a:gra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/>
                  </a:p>
                </p:txBody>
              </p:sp>
              <p:sp>
                <p:nvSpPr>
                  <p:cNvPr id="353" name="Freeform 13"/>
                  <p:cNvSpPr>
                    <a:spLocks/>
                  </p:cNvSpPr>
                  <p:nvPr/>
                </p:nvSpPr>
                <p:spPr bwMode="gray">
                  <a:xfrm>
                    <a:off x="9644063" y="3182938"/>
                    <a:ext cx="2362200" cy="484187"/>
                  </a:xfrm>
                  <a:custGeom>
                    <a:avLst/>
                    <a:gdLst>
                      <a:gd name="T0" fmla="*/ 628 w 630"/>
                      <a:gd name="T1" fmla="*/ 0 h 129"/>
                      <a:gd name="T2" fmla="*/ 424 w 630"/>
                      <a:gd name="T3" fmla="*/ 48 h 129"/>
                      <a:gd name="T4" fmla="*/ 14 w 630"/>
                      <a:gd name="T5" fmla="*/ 48 h 129"/>
                      <a:gd name="T6" fmla="*/ 0 w 630"/>
                      <a:gd name="T7" fmla="*/ 67 h 129"/>
                      <a:gd name="T8" fmla="*/ 15 w 630"/>
                      <a:gd name="T9" fmla="*/ 85 h 129"/>
                      <a:gd name="T10" fmla="*/ 424 w 630"/>
                      <a:gd name="T11" fmla="*/ 84 h 129"/>
                      <a:gd name="T12" fmla="*/ 630 w 630"/>
                      <a:gd name="T13" fmla="*/ 129 h 129"/>
                      <a:gd name="T14" fmla="*/ 628 w 630"/>
                      <a:gd name="T15" fmla="*/ 0 h 12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630" h="129">
                        <a:moveTo>
                          <a:pt x="628" y="0"/>
                        </a:moveTo>
                        <a:cubicBezTo>
                          <a:pt x="424" y="48"/>
                          <a:pt x="424" y="48"/>
                          <a:pt x="424" y="48"/>
                        </a:cubicBezTo>
                        <a:cubicBezTo>
                          <a:pt x="14" y="48"/>
                          <a:pt x="14" y="48"/>
                          <a:pt x="14" y="48"/>
                        </a:cubicBezTo>
                        <a:cubicBezTo>
                          <a:pt x="7" y="48"/>
                          <a:pt x="0" y="57"/>
                          <a:pt x="0" y="67"/>
                        </a:cubicBezTo>
                        <a:cubicBezTo>
                          <a:pt x="0" y="77"/>
                          <a:pt x="7" y="85"/>
                          <a:pt x="15" y="85"/>
                        </a:cubicBezTo>
                        <a:cubicBezTo>
                          <a:pt x="15" y="85"/>
                          <a:pt x="422" y="84"/>
                          <a:pt x="424" y="84"/>
                        </a:cubicBezTo>
                        <a:cubicBezTo>
                          <a:pt x="630" y="129"/>
                          <a:pt x="630" y="129"/>
                          <a:pt x="630" y="129"/>
                        </a:cubicBezTo>
                        <a:cubicBezTo>
                          <a:pt x="628" y="0"/>
                          <a:pt x="628" y="0"/>
                          <a:pt x="628" y="0"/>
                        </a:cubicBezTo>
                        <a:close/>
                      </a:path>
                    </a:pathLst>
                  </a:custGeom>
                  <a:gradFill>
                    <a:gsLst>
                      <a:gs pos="27000">
                        <a:schemeClr val="tx1"/>
                      </a:gs>
                      <a:gs pos="58000">
                        <a:schemeClr val="tx1">
                          <a:lumMod val="79000"/>
                          <a:lumOff val="21000"/>
                          <a:alpha val="84000"/>
                        </a:schemeClr>
                      </a:gs>
                      <a:gs pos="98000">
                        <a:schemeClr val="tx1"/>
                      </a:gs>
                    </a:gsLst>
                    <a:lin ang="5400000" scaled="0"/>
                  </a:gra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/>
                  </a:p>
                </p:txBody>
              </p:sp>
              <p:sp>
                <p:nvSpPr>
                  <p:cNvPr id="354" name="Freeform 14"/>
                  <p:cNvSpPr>
                    <a:spLocks noEditPoints="1"/>
                  </p:cNvSpPr>
                  <p:nvPr/>
                </p:nvSpPr>
                <p:spPr bwMode="gray">
                  <a:xfrm>
                    <a:off x="12820651" y="3081338"/>
                    <a:ext cx="2676525" cy="685800"/>
                  </a:xfrm>
                  <a:custGeom>
                    <a:avLst/>
                    <a:gdLst>
                      <a:gd name="T0" fmla="*/ 67 w 714"/>
                      <a:gd name="T1" fmla="*/ 0 h 183"/>
                      <a:gd name="T2" fmla="*/ 67 w 714"/>
                      <a:gd name="T3" fmla="*/ 183 h 183"/>
                      <a:gd name="T4" fmla="*/ 81 w 714"/>
                      <a:gd name="T5" fmla="*/ 183 h 183"/>
                      <a:gd name="T6" fmla="*/ 87 w 714"/>
                      <a:gd name="T7" fmla="*/ 183 h 183"/>
                      <a:gd name="T8" fmla="*/ 86 w 714"/>
                      <a:gd name="T9" fmla="*/ 0 h 183"/>
                      <a:gd name="T10" fmla="*/ 82 w 714"/>
                      <a:gd name="T11" fmla="*/ 0 h 183"/>
                      <a:gd name="T12" fmla="*/ 67 w 714"/>
                      <a:gd name="T13" fmla="*/ 0 h 183"/>
                      <a:gd name="T14" fmla="*/ 53 w 714"/>
                      <a:gd name="T15" fmla="*/ 0 h 183"/>
                      <a:gd name="T16" fmla="*/ 34 w 714"/>
                      <a:gd name="T17" fmla="*/ 1 h 183"/>
                      <a:gd name="T18" fmla="*/ 34 w 714"/>
                      <a:gd name="T19" fmla="*/ 182 h 183"/>
                      <a:gd name="T20" fmla="*/ 53 w 714"/>
                      <a:gd name="T21" fmla="*/ 183 h 183"/>
                      <a:gd name="T22" fmla="*/ 53 w 714"/>
                      <a:gd name="T23" fmla="*/ 0 h 183"/>
                      <a:gd name="T24" fmla="*/ 101 w 714"/>
                      <a:gd name="T25" fmla="*/ 1 h 183"/>
                      <a:gd name="T26" fmla="*/ 101 w 714"/>
                      <a:gd name="T27" fmla="*/ 182 h 183"/>
                      <a:gd name="T28" fmla="*/ 120 w 714"/>
                      <a:gd name="T29" fmla="*/ 181 h 183"/>
                      <a:gd name="T30" fmla="*/ 120 w 714"/>
                      <a:gd name="T31" fmla="*/ 1 h 183"/>
                      <a:gd name="T32" fmla="*/ 101 w 714"/>
                      <a:gd name="T33" fmla="*/ 1 h 183"/>
                      <a:gd name="T34" fmla="*/ 19 w 714"/>
                      <a:gd name="T35" fmla="*/ 2 h 183"/>
                      <a:gd name="T36" fmla="*/ 0 w 714"/>
                      <a:gd name="T37" fmla="*/ 4 h 183"/>
                      <a:gd name="T38" fmla="*/ 0 w 714"/>
                      <a:gd name="T39" fmla="*/ 179 h 183"/>
                      <a:gd name="T40" fmla="*/ 20 w 714"/>
                      <a:gd name="T41" fmla="*/ 181 h 183"/>
                      <a:gd name="T42" fmla="*/ 19 w 714"/>
                      <a:gd name="T43" fmla="*/ 2 h 183"/>
                      <a:gd name="T44" fmla="*/ 130 w 714"/>
                      <a:gd name="T45" fmla="*/ 2 h 183"/>
                      <a:gd name="T46" fmla="*/ 130 w 714"/>
                      <a:gd name="T47" fmla="*/ 181 h 183"/>
                      <a:gd name="T48" fmla="*/ 149 w 714"/>
                      <a:gd name="T49" fmla="*/ 180 h 183"/>
                      <a:gd name="T50" fmla="*/ 149 w 714"/>
                      <a:gd name="T51" fmla="*/ 3 h 183"/>
                      <a:gd name="T52" fmla="*/ 130 w 714"/>
                      <a:gd name="T53" fmla="*/ 2 h 183"/>
                      <a:gd name="T54" fmla="*/ 163 w 714"/>
                      <a:gd name="T55" fmla="*/ 3 h 183"/>
                      <a:gd name="T56" fmla="*/ 163 w 714"/>
                      <a:gd name="T57" fmla="*/ 179 h 183"/>
                      <a:gd name="T58" fmla="*/ 182 w 714"/>
                      <a:gd name="T59" fmla="*/ 179 h 183"/>
                      <a:gd name="T60" fmla="*/ 182 w 714"/>
                      <a:gd name="T61" fmla="*/ 4 h 183"/>
                      <a:gd name="T62" fmla="*/ 163 w 714"/>
                      <a:gd name="T63" fmla="*/ 3 h 183"/>
                      <a:gd name="T64" fmla="*/ 197 w 714"/>
                      <a:gd name="T65" fmla="*/ 5 h 183"/>
                      <a:gd name="T66" fmla="*/ 197 w 714"/>
                      <a:gd name="T67" fmla="*/ 178 h 183"/>
                      <a:gd name="T68" fmla="*/ 216 w 714"/>
                      <a:gd name="T69" fmla="*/ 177 h 183"/>
                      <a:gd name="T70" fmla="*/ 216 w 714"/>
                      <a:gd name="T71" fmla="*/ 5 h 183"/>
                      <a:gd name="T72" fmla="*/ 197 w 714"/>
                      <a:gd name="T73" fmla="*/ 5 h 183"/>
                      <a:gd name="T74" fmla="*/ 230 w 714"/>
                      <a:gd name="T75" fmla="*/ 6 h 183"/>
                      <a:gd name="T76" fmla="*/ 230 w 714"/>
                      <a:gd name="T77" fmla="*/ 177 h 183"/>
                      <a:gd name="T78" fmla="*/ 250 w 714"/>
                      <a:gd name="T79" fmla="*/ 176 h 183"/>
                      <a:gd name="T80" fmla="*/ 249 w 714"/>
                      <a:gd name="T81" fmla="*/ 7 h 183"/>
                      <a:gd name="T82" fmla="*/ 230 w 714"/>
                      <a:gd name="T83" fmla="*/ 6 h 183"/>
                      <a:gd name="T84" fmla="*/ 264 w 714"/>
                      <a:gd name="T85" fmla="*/ 7 h 183"/>
                      <a:gd name="T86" fmla="*/ 264 w 714"/>
                      <a:gd name="T87" fmla="*/ 175 h 183"/>
                      <a:gd name="T88" fmla="*/ 283 w 714"/>
                      <a:gd name="T89" fmla="*/ 174 h 183"/>
                      <a:gd name="T90" fmla="*/ 283 w 714"/>
                      <a:gd name="T91" fmla="*/ 8 h 183"/>
                      <a:gd name="T92" fmla="*/ 264 w 714"/>
                      <a:gd name="T93" fmla="*/ 7 h 183"/>
                      <a:gd name="T94" fmla="*/ 489 w 714"/>
                      <a:gd name="T95" fmla="*/ 15 h 183"/>
                      <a:gd name="T96" fmla="*/ 489 w 714"/>
                      <a:gd name="T97" fmla="*/ 167 h 183"/>
                      <a:gd name="T98" fmla="*/ 508 w 714"/>
                      <a:gd name="T99" fmla="*/ 166 h 183"/>
                      <a:gd name="T100" fmla="*/ 508 w 714"/>
                      <a:gd name="T101" fmla="*/ 16 h 183"/>
                      <a:gd name="T102" fmla="*/ 489 w 714"/>
                      <a:gd name="T103" fmla="*/ 15 h 183"/>
                      <a:gd name="T104" fmla="*/ 594 w 714"/>
                      <a:gd name="T105" fmla="*/ 19 h 183"/>
                      <a:gd name="T106" fmla="*/ 594 w 714"/>
                      <a:gd name="T107" fmla="*/ 163 h 183"/>
                      <a:gd name="T108" fmla="*/ 614 w 714"/>
                      <a:gd name="T109" fmla="*/ 163 h 183"/>
                      <a:gd name="T110" fmla="*/ 613 w 714"/>
                      <a:gd name="T111" fmla="*/ 19 h 183"/>
                      <a:gd name="T112" fmla="*/ 594 w 714"/>
                      <a:gd name="T113" fmla="*/ 19 h 183"/>
                      <a:gd name="T114" fmla="*/ 695 w 714"/>
                      <a:gd name="T115" fmla="*/ 21 h 183"/>
                      <a:gd name="T116" fmla="*/ 695 w 714"/>
                      <a:gd name="T117" fmla="*/ 160 h 183"/>
                      <a:gd name="T118" fmla="*/ 714 w 714"/>
                      <a:gd name="T119" fmla="*/ 160 h 183"/>
                      <a:gd name="T120" fmla="*/ 714 w 714"/>
                      <a:gd name="T121" fmla="*/ 22 h 183"/>
                      <a:gd name="T122" fmla="*/ 695 w 714"/>
                      <a:gd name="T123" fmla="*/ 21 h 18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  <a:cxn ang="0">
                        <a:pos x="T100" y="T101"/>
                      </a:cxn>
                      <a:cxn ang="0">
                        <a:pos x="T102" y="T103"/>
                      </a:cxn>
                      <a:cxn ang="0">
                        <a:pos x="T104" y="T105"/>
                      </a:cxn>
                      <a:cxn ang="0">
                        <a:pos x="T106" y="T107"/>
                      </a:cxn>
                      <a:cxn ang="0">
                        <a:pos x="T108" y="T109"/>
                      </a:cxn>
                      <a:cxn ang="0">
                        <a:pos x="T110" y="T111"/>
                      </a:cxn>
                      <a:cxn ang="0">
                        <a:pos x="T112" y="T113"/>
                      </a:cxn>
                      <a:cxn ang="0">
                        <a:pos x="T114" y="T115"/>
                      </a:cxn>
                      <a:cxn ang="0">
                        <a:pos x="T116" y="T117"/>
                      </a:cxn>
                      <a:cxn ang="0">
                        <a:pos x="T118" y="T119"/>
                      </a:cxn>
                      <a:cxn ang="0">
                        <a:pos x="T120" y="T121"/>
                      </a:cxn>
                      <a:cxn ang="0">
                        <a:pos x="T122" y="T123"/>
                      </a:cxn>
                    </a:cxnLst>
                    <a:rect l="0" t="0" r="r" b="b"/>
                    <a:pathLst>
                      <a:path w="714" h="183">
                        <a:moveTo>
                          <a:pt x="67" y="0"/>
                        </a:moveTo>
                        <a:cubicBezTo>
                          <a:pt x="67" y="183"/>
                          <a:pt x="67" y="183"/>
                          <a:pt x="67" y="183"/>
                        </a:cubicBezTo>
                        <a:cubicBezTo>
                          <a:pt x="72" y="183"/>
                          <a:pt x="76" y="183"/>
                          <a:pt x="81" y="183"/>
                        </a:cubicBezTo>
                        <a:cubicBezTo>
                          <a:pt x="87" y="183"/>
                          <a:pt x="87" y="183"/>
                          <a:pt x="87" y="183"/>
                        </a:cubicBezTo>
                        <a:cubicBezTo>
                          <a:pt x="86" y="0"/>
                          <a:pt x="86" y="0"/>
                          <a:pt x="86" y="0"/>
                        </a:cubicBezTo>
                        <a:cubicBezTo>
                          <a:pt x="85" y="0"/>
                          <a:pt x="83" y="0"/>
                          <a:pt x="82" y="0"/>
                        </a:cubicBezTo>
                        <a:cubicBezTo>
                          <a:pt x="77" y="0"/>
                          <a:pt x="72" y="0"/>
                          <a:pt x="67" y="0"/>
                        </a:cubicBezTo>
                        <a:close/>
                        <a:moveTo>
                          <a:pt x="53" y="0"/>
                        </a:moveTo>
                        <a:cubicBezTo>
                          <a:pt x="47" y="0"/>
                          <a:pt x="40" y="0"/>
                          <a:pt x="34" y="1"/>
                        </a:cubicBezTo>
                        <a:cubicBezTo>
                          <a:pt x="34" y="182"/>
                          <a:pt x="34" y="182"/>
                          <a:pt x="34" y="182"/>
                        </a:cubicBezTo>
                        <a:cubicBezTo>
                          <a:pt x="41" y="183"/>
                          <a:pt x="47" y="183"/>
                          <a:pt x="53" y="183"/>
                        </a:cubicBezTo>
                        <a:lnTo>
                          <a:pt x="53" y="0"/>
                        </a:lnTo>
                        <a:close/>
                        <a:moveTo>
                          <a:pt x="101" y="1"/>
                        </a:moveTo>
                        <a:cubicBezTo>
                          <a:pt x="101" y="182"/>
                          <a:pt x="101" y="182"/>
                          <a:pt x="101" y="182"/>
                        </a:cubicBezTo>
                        <a:cubicBezTo>
                          <a:pt x="120" y="181"/>
                          <a:pt x="120" y="181"/>
                          <a:pt x="120" y="181"/>
                        </a:cubicBezTo>
                        <a:cubicBezTo>
                          <a:pt x="120" y="1"/>
                          <a:pt x="120" y="1"/>
                          <a:pt x="120" y="1"/>
                        </a:cubicBezTo>
                        <a:cubicBezTo>
                          <a:pt x="114" y="1"/>
                          <a:pt x="106" y="1"/>
                          <a:pt x="101" y="1"/>
                        </a:cubicBezTo>
                        <a:close/>
                        <a:moveTo>
                          <a:pt x="19" y="2"/>
                        </a:moveTo>
                        <a:cubicBezTo>
                          <a:pt x="13" y="2"/>
                          <a:pt x="7" y="3"/>
                          <a:pt x="0" y="4"/>
                        </a:cubicBezTo>
                        <a:cubicBezTo>
                          <a:pt x="0" y="179"/>
                          <a:pt x="0" y="179"/>
                          <a:pt x="0" y="179"/>
                        </a:cubicBezTo>
                        <a:cubicBezTo>
                          <a:pt x="7" y="180"/>
                          <a:pt x="13" y="181"/>
                          <a:pt x="20" y="181"/>
                        </a:cubicBezTo>
                        <a:lnTo>
                          <a:pt x="19" y="2"/>
                        </a:lnTo>
                        <a:close/>
                        <a:moveTo>
                          <a:pt x="130" y="2"/>
                        </a:moveTo>
                        <a:cubicBezTo>
                          <a:pt x="130" y="181"/>
                          <a:pt x="130" y="181"/>
                          <a:pt x="130" y="181"/>
                        </a:cubicBezTo>
                        <a:cubicBezTo>
                          <a:pt x="136" y="181"/>
                          <a:pt x="142" y="180"/>
                          <a:pt x="149" y="180"/>
                        </a:cubicBezTo>
                        <a:cubicBezTo>
                          <a:pt x="149" y="3"/>
                          <a:pt x="149" y="3"/>
                          <a:pt x="149" y="3"/>
                        </a:cubicBezTo>
                        <a:cubicBezTo>
                          <a:pt x="141" y="2"/>
                          <a:pt x="136" y="2"/>
                          <a:pt x="130" y="2"/>
                        </a:cubicBezTo>
                        <a:close/>
                        <a:moveTo>
                          <a:pt x="163" y="3"/>
                        </a:moveTo>
                        <a:cubicBezTo>
                          <a:pt x="163" y="179"/>
                          <a:pt x="163" y="179"/>
                          <a:pt x="163" y="179"/>
                        </a:cubicBezTo>
                        <a:cubicBezTo>
                          <a:pt x="171" y="179"/>
                          <a:pt x="174" y="179"/>
                          <a:pt x="182" y="179"/>
                        </a:cubicBezTo>
                        <a:cubicBezTo>
                          <a:pt x="182" y="4"/>
                          <a:pt x="182" y="4"/>
                          <a:pt x="182" y="4"/>
                        </a:cubicBezTo>
                        <a:cubicBezTo>
                          <a:pt x="173" y="4"/>
                          <a:pt x="171" y="3"/>
                          <a:pt x="163" y="3"/>
                        </a:cubicBezTo>
                        <a:close/>
                        <a:moveTo>
                          <a:pt x="197" y="5"/>
                        </a:moveTo>
                        <a:cubicBezTo>
                          <a:pt x="197" y="178"/>
                          <a:pt x="197" y="178"/>
                          <a:pt x="197" y="178"/>
                        </a:cubicBezTo>
                        <a:cubicBezTo>
                          <a:pt x="202" y="178"/>
                          <a:pt x="210" y="178"/>
                          <a:pt x="216" y="177"/>
                        </a:cubicBezTo>
                        <a:cubicBezTo>
                          <a:pt x="216" y="5"/>
                          <a:pt x="216" y="5"/>
                          <a:pt x="216" y="5"/>
                        </a:cubicBezTo>
                        <a:lnTo>
                          <a:pt x="197" y="5"/>
                        </a:lnTo>
                        <a:close/>
                        <a:moveTo>
                          <a:pt x="230" y="6"/>
                        </a:moveTo>
                        <a:cubicBezTo>
                          <a:pt x="230" y="177"/>
                          <a:pt x="230" y="177"/>
                          <a:pt x="230" y="177"/>
                        </a:cubicBezTo>
                        <a:cubicBezTo>
                          <a:pt x="236" y="176"/>
                          <a:pt x="243" y="176"/>
                          <a:pt x="250" y="176"/>
                        </a:cubicBezTo>
                        <a:cubicBezTo>
                          <a:pt x="249" y="7"/>
                          <a:pt x="249" y="7"/>
                          <a:pt x="249" y="7"/>
                        </a:cubicBezTo>
                        <a:cubicBezTo>
                          <a:pt x="243" y="6"/>
                          <a:pt x="236" y="6"/>
                          <a:pt x="230" y="6"/>
                        </a:cubicBezTo>
                        <a:close/>
                        <a:moveTo>
                          <a:pt x="264" y="7"/>
                        </a:moveTo>
                        <a:cubicBezTo>
                          <a:pt x="264" y="175"/>
                          <a:pt x="264" y="175"/>
                          <a:pt x="264" y="175"/>
                        </a:cubicBezTo>
                        <a:cubicBezTo>
                          <a:pt x="270" y="175"/>
                          <a:pt x="276" y="175"/>
                          <a:pt x="283" y="174"/>
                        </a:cubicBezTo>
                        <a:cubicBezTo>
                          <a:pt x="283" y="8"/>
                          <a:pt x="283" y="8"/>
                          <a:pt x="283" y="8"/>
                        </a:cubicBezTo>
                        <a:cubicBezTo>
                          <a:pt x="276" y="8"/>
                          <a:pt x="270" y="7"/>
                          <a:pt x="264" y="7"/>
                        </a:cubicBezTo>
                        <a:close/>
                        <a:moveTo>
                          <a:pt x="489" y="15"/>
                        </a:moveTo>
                        <a:cubicBezTo>
                          <a:pt x="489" y="167"/>
                          <a:pt x="489" y="167"/>
                          <a:pt x="489" y="167"/>
                        </a:cubicBezTo>
                        <a:cubicBezTo>
                          <a:pt x="508" y="166"/>
                          <a:pt x="508" y="166"/>
                          <a:pt x="508" y="166"/>
                        </a:cubicBezTo>
                        <a:cubicBezTo>
                          <a:pt x="508" y="16"/>
                          <a:pt x="508" y="16"/>
                          <a:pt x="508" y="16"/>
                        </a:cubicBezTo>
                        <a:lnTo>
                          <a:pt x="489" y="15"/>
                        </a:lnTo>
                        <a:close/>
                        <a:moveTo>
                          <a:pt x="594" y="19"/>
                        </a:moveTo>
                        <a:cubicBezTo>
                          <a:pt x="594" y="163"/>
                          <a:pt x="594" y="163"/>
                          <a:pt x="594" y="163"/>
                        </a:cubicBezTo>
                        <a:cubicBezTo>
                          <a:pt x="601" y="163"/>
                          <a:pt x="607" y="163"/>
                          <a:pt x="614" y="163"/>
                        </a:cubicBezTo>
                        <a:cubicBezTo>
                          <a:pt x="613" y="19"/>
                          <a:pt x="613" y="19"/>
                          <a:pt x="613" y="19"/>
                        </a:cubicBezTo>
                        <a:cubicBezTo>
                          <a:pt x="607" y="19"/>
                          <a:pt x="601" y="19"/>
                          <a:pt x="594" y="19"/>
                        </a:cubicBezTo>
                        <a:close/>
                        <a:moveTo>
                          <a:pt x="695" y="21"/>
                        </a:moveTo>
                        <a:cubicBezTo>
                          <a:pt x="695" y="160"/>
                          <a:pt x="695" y="160"/>
                          <a:pt x="695" y="160"/>
                        </a:cubicBezTo>
                        <a:cubicBezTo>
                          <a:pt x="714" y="160"/>
                          <a:pt x="714" y="160"/>
                          <a:pt x="714" y="160"/>
                        </a:cubicBezTo>
                        <a:cubicBezTo>
                          <a:pt x="714" y="22"/>
                          <a:pt x="714" y="22"/>
                          <a:pt x="714" y="22"/>
                        </a:cubicBezTo>
                        <a:cubicBezTo>
                          <a:pt x="695" y="21"/>
                          <a:pt x="695" y="21"/>
                          <a:pt x="695" y="21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chemeClr val="tx1"/>
                      </a:gs>
                      <a:gs pos="49000">
                        <a:schemeClr val="tx1">
                          <a:lumMod val="65000"/>
                          <a:lumOff val="35000"/>
                        </a:schemeClr>
                      </a:gs>
                      <a:gs pos="98000">
                        <a:schemeClr val="tx1"/>
                      </a:gs>
                    </a:gsLst>
                    <a:lin ang="5400000" scaled="0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/>
                  </a:p>
                </p:txBody>
              </p:sp>
              <p:sp>
                <p:nvSpPr>
                  <p:cNvPr id="355" name="Freeform 15"/>
                  <p:cNvSpPr>
                    <a:spLocks/>
                  </p:cNvSpPr>
                  <p:nvPr/>
                </p:nvSpPr>
                <p:spPr bwMode="gray">
                  <a:xfrm>
                    <a:off x="19821526" y="2412493"/>
                    <a:ext cx="2905124" cy="1006475"/>
                  </a:xfrm>
                  <a:custGeom>
                    <a:avLst/>
                    <a:gdLst>
                      <a:gd name="T0" fmla="*/ 0 w 775"/>
                      <a:gd name="T1" fmla="*/ 267 h 268"/>
                      <a:gd name="T2" fmla="*/ 170 w 775"/>
                      <a:gd name="T3" fmla="*/ 4 h 268"/>
                      <a:gd name="T4" fmla="*/ 635 w 775"/>
                      <a:gd name="T5" fmla="*/ 0 h 268"/>
                      <a:gd name="T6" fmla="*/ 775 w 775"/>
                      <a:gd name="T7" fmla="*/ 268 h 268"/>
                      <a:gd name="T8" fmla="*/ 0 w 775"/>
                      <a:gd name="T9" fmla="*/ 267 h 26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775" h="268">
                        <a:moveTo>
                          <a:pt x="0" y="267"/>
                        </a:moveTo>
                        <a:cubicBezTo>
                          <a:pt x="170" y="4"/>
                          <a:pt x="170" y="4"/>
                          <a:pt x="170" y="4"/>
                        </a:cubicBezTo>
                        <a:cubicBezTo>
                          <a:pt x="635" y="0"/>
                          <a:pt x="635" y="0"/>
                          <a:pt x="635" y="0"/>
                        </a:cubicBezTo>
                        <a:cubicBezTo>
                          <a:pt x="635" y="0"/>
                          <a:pt x="770" y="82"/>
                          <a:pt x="775" y="268"/>
                        </a:cubicBezTo>
                        <a:lnTo>
                          <a:pt x="0" y="267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3">
                          <a:lumMod val="60000"/>
                          <a:lumOff val="40000"/>
                          <a:alpha val="56000"/>
                        </a:schemeClr>
                      </a:gs>
                      <a:gs pos="100000">
                        <a:schemeClr val="accent3">
                          <a:lumMod val="75000"/>
                          <a:alpha val="51000"/>
                        </a:schemeClr>
                      </a:gs>
                    </a:gsLst>
                    <a:lin ang="5400000" scaled="1"/>
                  </a:gra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/>
                  </a:p>
                </p:txBody>
              </p:sp>
              <p:sp>
                <p:nvSpPr>
                  <p:cNvPr id="356" name="Freeform 16"/>
                  <p:cNvSpPr>
                    <a:spLocks/>
                  </p:cNvSpPr>
                  <p:nvPr/>
                </p:nvSpPr>
                <p:spPr bwMode="gray">
                  <a:xfrm>
                    <a:off x="19821526" y="3420015"/>
                    <a:ext cx="2905124" cy="1006475"/>
                  </a:xfrm>
                  <a:custGeom>
                    <a:avLst/>
                    <a:gdLst>
                      <a:gd name="T0" fmla="*/ 0 w 775"/>
                      <a:gd name="T1" fmla="*/ 0 h 268"/>
                      <a:gd name="T2" fmla="*/ 170 w 775"/>
                      <a:gd name="T3" fmla="*/ 263 h 268"/>
                      <a:gd name="T4" fmla="*/ 635 w 775"/>
                      <a:gd name="T5" fmla="*/ 268 h 268"/>
                      <a:gd name="T6" fmla="*/ 775 w 775"/>
                      <a:gd name="T7" fmla="*/ 0 h 268"/>
                      <a:gd name="T8" fmla="*/ 0 w 775"/>
                      <a:gd name="T9" fmla="*/ 0 h 26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775" h="268">
                        <a:moveTo>
                          <a:pt x="0" y="0"/>
                        </a:moveTo>
                        <a:cubicBezTo>
                          <a:pt x="170" y="263"/>
                          <a:pt x="170" y="263"/>
                          <a:pt x="170" y="263"/>
                        </a:cubicBezTo>
                        <a:cubicBezTo>
                          <a:pt x="635" y="268"/>
                          <a:pt x="635" y="268"/>
                          <a:pt x="635" y="268"/>
                        </a:cubicBezTo>
                        <a:cubicBezTo>
                          <a:pt x="635" y="268"/>
                          <a:pt x="770" y="186"/>
                          <a:pt x="775" y="0"/>
                        </a:cubicBezTo>
                        <a:lnTo>
                          <a:pt x="0" y="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3">
                          <a:lumMod val="50000"/>
                          <a:alpha val="58000"/>
                        </a:schemeClr>
                      </a:gs>
                      <a:gs pos="100000">
                        <a:schemeClr val="accent3">
                          <a:lumMod val="60000"/>
                          <a:lumOff val="40000"/>
                          <a:alpha val="56000"/>
                        </a:schemeClr>
                      </a:gs>
                    </a:gsLst>
                    <a:lin ang="5400000" scaled="1"/>
                  </a:gra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/>
                  </a:p>
                </p:txBody>
              </p:sp>
              <p:sp>
                <p:nvSpPr>
                  <p:cNvPr id="357" name="Freeform 17"/>
                  <p:cNvSpPr>
                    <a:spLocks/>
                  </p:cNvSpPr>
                  <p:nvPr/>
                </p:nvSpPr>
                <p:spPr bwMode="gray">
                  <a:xfrm>
                    <a:off x="11998326" y="3095625"/>
                    <a:ext cx="825500" cy="657225"/>
                  </a:xfrm>
                  <a:custGeom>
                    <a:avLst/>
                    <a:gdLst>
                      <a:gd name="T0" fmla="*/ 518 w 520"/>
                      <a:gd name="T1" fmla="*/ 414 h 414"/>
                      <a:gd name="T2" fmla="*/ 518 w 520"/>
                      <a:gd name="T3" fmla="*/ 0 h 414"/>
                      <a:gd name="T4" fmla="*/ 0 w 520"/>
                      <a:gd name="T5" fmla="*/ 55 h 414"/>
                      <a:gd name="T6" fmla="*/ 5 w 520"/>
                      <a:gd name="T7" fmla="*/ 360 h 414"/>
                      <a:gd name="T8" fmla="*/ 520 w 520"/>
                      <a:gd name="T9" fmla="*/ 414 h 414"/>
                      <a:gd name="T10" fmla="*/ 518 w 520"/>
                      <a:gd name="T11" fmla="*/ 414 h 41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520" h="414">
                        <a:moveTo>
                          <a:pt x="518" y="414"/>
                        </a:moveTo>
                        <a:lnTo>
                          <a:pt x="518" y="0"/>
                        </a:lnTo>
                        <a:lnTo>
                          <a:pt x="0" y="55"/>
                        </a:lnTo>
                        <a:lnTo>
                          <a:pt x="5" y="360"/>
                        </a:lnTo>
                        <a:lnTo>
                          <a:pt x="520" y="414"/>
                        </a:lnTo>
                        <a:lnTo>
                          <a:pt x="518" y="414"/>
                        </a:lnTo>
                        <a:close/>
                      </a:path>
                    </a:pathLst>
                  </a:custGeom>
                  <a:blipFill>
                    <a:blip r:embed="rId4"/>
                    <a:stretch>
                      <a:fillRect/>
                    </a:stretch>
                  </a:blip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/>
                  </a:p>
                </p:txBody>
              </p:sp>
              <p:sp>
                <p:nvSpPr>
                  <p:cNvPr id="358" name="Freeform 18"/>
                  <p:cNvSpPr>
                    <a:spLocks/>
                  </p:cNvSpPr>
                  <p:nvPr/>
                </p:nvSpPr>
                <p:spPr bwMode="gray">
                  <a:xfrm>
                    <a:off x="11998326" y="3095625"/>
                    <a:ext cx="825500" cy="657225"/>
                  </a:xfrm>
                  <a:custGeom>
                    <a:avLst/>
                    <a:gdLst>
                      <a:gd name="T0" fmla="*/ 518 w 520"/>
                      <a:gd name="T1" fmla="*/ 414 h 414"/>
                      <a:gd name="T2" fmla="*/ 518 w 520"/>
                      <a:gd name="T3" fmla="*/ 0 h 414"/>
                      <a:gd name="T4" fmla="*/ 0 w 520"/>
                      <a:gd name="T5" fmla="*/ 55 h 414"/>
                      <a:gd name="T6" fmla="*/ 5 w 520"/>
                      <a:gd name="T7" fmla="*/ 360 h 414"/>
                      <a:gd name="T8" fmla="*/ 520 w 520"/>
                      <a:gd name="T9" fmla="*/ 414 h 41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520" h="414">
                        <a:moveTo>
                          <a:pt x="518" y="414"/>
                        </a:moveTo>
                        <a:lnTo>
                          <a:pt x="518" y="0"/>
                        </a:lnTo>
                        <a:lnTo>
                          <a:pt x="0" y="55"/>
                        </a:lnTo>
                        <a:lnTo>
                          <a:pt x="5" y="360"/>
                        </a:lnTo>
                        <a:lnTo>
                          <a:pt x="520" y="414"/>
                        </a:lnTo>
                      </a:path>
                    </a:pathLst>
                  </a:cu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/>
                  </a:p>
                </p:txBody>
              </p:sp>
              <p:sp>
                <p:nvSpPr>
                  <p:cNvPr id="359" name="Freeform 19"/>
                  <p:cNvSpPr>
                    <a:spLocks/>
                  </p:cNvSpPr>
                  <p:nvPr/>
                </p:nvSpPr>
                <p:spPr bwMode="gray">
                  <a:xfrm>
                    <a:off x="13881101" y="3111500"/>
                    <a:ext cx="773113" cy="622300"/>
                  </a:xfrm>
                  <a:custGeom>
                    <a:avLst/>
                    <a:gdLst>
                      <a:gd name="T0" fmla="*/ 0 w 487"/>
                      <a:gd name="T1" fmla="*/ 0 h 392"/>
                      <a:gd name="T2" fmla="*/ 487 w 487"/>
                      <a:gd name="T3" fmla="*/ 16 h 392"/>
                      <a:gd name="T4" fmla="*/ 487 w 487"/>
                      <a:gd name="T5" fmla="*/ 376 h 392"/>
                      <a:gd name="T6" fmla="*/ 0 w 487"/>
                      <a:gd name="T7" fmla="*/ 392 h 392"/>
                      <a:gd name="T8" fmla="*/ 0 w 487"/>
                      <a:gd name="T9" fmla="*/ 0 h 39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487" h="392">
                        <a:moveTo>
                          <a:pt x="0" y="0"/>
                        </a:moveTo>
                        <a:lnTo>
                          <a:pt x="487" y="16"/>
                        </a:lnTo>
                        <a:lnTo>
                          <a:pt x="487" y="376"/>
                        </a:lnTo>
                        <a:lnTo>
                          <a:pt x="0" y="392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blipFill>
                    <a:blip r:embed="rId4"/>
                    <a:stretch>
                      <a:fillRect/>
                    </a:stretch>
                  </a:blip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/>
                  </a:p>
                </p:txBody>
              </p:sp>
            </p:grpSp>
            <p:cxnSp>
              <p:nvCxnSpPr>
                <p:cNvPr id="345" name="Gerade Verbindung 129"/>
                <p:cNvCxnSpPr/>
                <p:nvPr/>
              </p:nvCxnSpPr>
              <p:spPr bwMode="gray">
                <a:xfrm>
                  <a:off x="6688230" y="2155199"/>
                  <a:ext cx="1018373" cy="3475"/>
                </a:xfrm>
                <a:prstGeom prst="line">
                  <a:avLst/>
                </a:prstGeom>
                <a:ln w="63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360" name="Gruppieren 79"/>
            <p:cNvGrpSpPr/>
            <p:nvPr/>
          </p:nvGrpSpPr>
          <p:grpSpPr bwMode="gray">
            <a:xfrm>
              <a:off x="1047508" y="3544363"/>
              <a:ext cx="4796473" cy="592767"/>
              <a:chOff x="1648786" y="3514324"/>
              <a:chExt cx="3097689" cy="383683"/>
            </a:xfrm>
          </p:grpSpPr>
          <p:sp>
            <p:nvSpPr>
              <p:cNvPr id="361" name="_color1"/>
              <p:cNvSpPr/>
              <p:nvPr/>
            </p:nvSpPr>
            <p:spPr bwMode="gray">
              <a:xfrm>
                <a:off x="3901923" y="3514324"/>
                <a:ext cx="844552" cy="383683"/>
              </a:xfrm>
              <a:prstGeom prst="rect">
                <a:avLst/>
              </a:prstGeom>
              <a:gradFill flip="none" rotWithShape="1">
                <a:gsLst>
                  <a:gs pos="0">
                    <a:srgbClr val="D6EAF8"/>
                  </a:gs>
                  <a:gs pos="100000">
                    <a:srgbClr val="FFFFFF">
                      <a:alpha val="0"/>
                    </a:srgbClr>
                  </a:gs>
                </a:gsLst>
                <a:lin ang="0" scaled="1"/>
                <a:tileRect/>
              </a:gradFill>
              <a:ln w="12700">
                <a:noFill/>
                <a:round/>
                <a:headEnd/>
                <a:tailEnd/>
              </a:ln>
            </p:spPr>
            <p:txBody>
              <a:bodyPr rtlCol="0" anchor="ctr"/>
              <a:lstStyle/>
              <a:p>
                <a:pPr algn="ctr"/>
                <a:endParaRPr lang="en-US" noProof="1"/>
              </a:p>
            </p:txBody>
          </p:sp>
          <p:grpSp>
            <p:nvGrpSpPr>
              <p:cNvPr id="362" name="Gruppieren 81"/>
              <p:cNvGrpSpPr/>
              <p:nvPr/>
            </p:nvGrpSpPr>
            <p:grpSpPr bwMode="gray">
              <a:xfrm>
                <a:off x="1648786" y="3514324"/>
                <a:ext cx="2512752" cy="383683"/>
                <a:chOff x="2486776" y="1745769"/>
                <a:chExt cx="5405437" cy="825379"/>
              </a:xfrm>
            </p:grpSpPr>
            <p:grpSp>
              <p:nvGrpSpPr>
                <p:cNvPr id="363" name="Gruppieren 82"/>
                <p:cNvGrpSpPr/>
                <p:nvPr/>
              </p:nvGrpSpPr>
              <p:grpSpPr bwMode="gray">
                <a:xfrm>
                  <a:off x="2486776" y="1745769"/>
                  <a:ext cx="5405437" cy="825379"/>
                  <a:chOff x="9644063" y="2412493"/>
                  <a:chExt cx="13189739" cy="2013997"/>
                </a:xfrm>
              </p:grpSpPr>
              <p:sp>
                <p:nvSpPr>
                  <p:cNvPr id="365" name="Freeform 6"/>
                  <p:cNvSpPr>
                    <a:spLocks/>
                  </p:cNvSpPr>
                  <p:nvPr/>
                </p:nvSpPr>
                <p:spPr bwMode="gray">
                  <a:xfrm>
                    <a:off x="19745327" y="2544763"/>
                    <a:ext cx="2906713" cy="869950"/>
                  </a:xfrm>
                  <a:custGeom>
                    <a:avLst/>
                    <a:gdLst>
                      <a:gd name="T0" fmla="*/ 0 w 775"/>
                      <a:gd name="T1" fmla="*/ 231 h 232"/>
                      <a:gd name="T2" fmla="*/ 170 w 775"/>
                      <a:gd name="T3" fmla="*/ 4 h 232"/>
                      <a:gd name="T4" fmla="*/ 635 w 775"/>
                      <a:gd name="T5" fmla="*/ 0 h 232"/>
                      <a:gd name="T6" fmla="*/ 775 w 775"/>
                      <a:gd name="T7" fmla="*/ 232 h 232"/>
                      <a:gd name="T8" fmla="*/ 0 w 775"/>
                      <a:gd name="T9" fmla="*/ 231 h 23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775" h="232">
                        <a:moveTo>
                          <a:pt x="0" y="231"/>
                        </a:moveTo>
                        <a:cubicBezTo>
                          <a:pt x="170" y="4"/>
                          <a:pt x="170" y="4"/>
                          <a:pt x="170" y="4"/>
                        </a:cubicBezTo>
                        <a:cubicBezTo>
                          <a:pt x="635" y="0"/>
                          <a:pt x="635" y="0"/>
                          <a:pt x="635" y="0"/>
                        </a:cubicBezTo>
                        <a:cubicBezTo>
                          <a:pt x="635" y="0"/>
                          <a:pt x="770" y="71"/>
                          <a:pt x="775" y="232"/>
                        </a:cubicBezTo>
                        <a:lnTo>
                          <a:pt x="0" y="231"/>
                        </a:lnTo>
                        <a:close/>
                      </a:path>
                    </a:pathLst>
                  </a:custGeom>
                  <a:solidFill>
                    <a:schemeClr val="accent1">
                      <a:lumMod val="50000"/>
                    </a:schemeClr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/>
                  </a:p>
                </p:txBody>
              </p:sp>
              <p:sp>
                <p:nvSpPr>
                  <p:cNvPr id="366" name="Freeform 7"/>
                  <p:cNvSpPr>
                    <a:spLocks/>
                  </p:cNvSpPr>
                  <p:nvPr/>
                </p:nvSpPr>
                <p:spPr bwMode="gray">
                  <a:xfrm>
                    <a:off x="19745327" y="3411538"/>
                    <a:ext cx="2906713" cy="869950"/>
                  </a:xfrm>
                  <a:custGeom>
                    <a:avLst/>
                    <a:gdLst>
                      <a:gd name="T0" fmla="*/ 0 w 775"/>
                      <a:gd name="T1" fmla="*/ 0 h 232"/>
                      <a:gd name="T2" fmla="*/ 170 w 775"/>
                      <a:gd name="T3" fmla="*/ 228 h 232"/>
                      <a:gd name="T4" fmla="*/ 635 w 775"/>
                      <a:gd name="T5" fmla="*/ 232 h 232"/>
                      <a:gd name="T6" fmla="*/ 775 w 775"/>
                      <a:gd name="T7" fmla="*/ 0 h 232"/>
                      <a:gd name="T8" fmla="*/ 0 w 775"/>
                      <a:gd name="T9" fmla="*/ 0 h 23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775" h="232">
                        <a:moveTo>
                          <a:pt x="0" y="0"/>
                        </a:moveTo>
                        <a:cubicBezTo>
                          <a:pt x="170" y="228"/>
                          <a:pt x="170" y="228"/>
                          <a:pt x="170" y="228"/>
                        </a:cubicBezTo>
                        <a:cubicBezTo>
                          <a:pt x="635" y="232"/>
                          <a:pt x="635" y="232"/>
                          <a:pt x="635" y="232"/>
                        </a:cubicBezTo>
                        <a:cubicBezTo>
                          <a:pt x="635" y="232"/>
                          <a:pt x="770" y="161"/>
                          <a:pt x="775" y="0"/>
                        </a:cubicBez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chemeClr val="accent1">
                      <a:lumMod val="50000"/>
                    </a:schemeClr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/>
                  </a:p>
                </p:txBody>
              </p:sp>
              <p:sp>
                <p:nvSpPr>
                  <p:cNvPr id="367" name="Freeform 8"/>
                  <p:cNvSpPr>
                    <a:spLocks/>
                  </p:cNvSpPr>
                  <p:nvPr/>
                </p:nvSpPr>
                <p:spPr bwMode="gray">
                  <a:xfrm>
                    <a:off x="22379777" y="3343782"/>
                    <a:ext cx="454025" cy="153987"/>
                  </a:xfrm>
                  <a:custGeom>
                    <a:avLst/>
                    <a:gdLst>
                      <a:gd name="T0" fmla="*/ 0 w 121"/>
                      <a:gd name="T1" fmla="*/ 0 h 41"/>
                      <a:gd name="T2" fmla="*/ 0 w 121"/>
                      <a:gd name="T3" fmla="*/ 41 h 41"/>
                      <a:gd name="T4" fmla="*/ 54 w 121"/>
                      <a:gd name="T5" fmla="*/ 41 h 41"/>
                      <a:gd name="T6" fmla="*/ 54 w 121"/>
                      <a:gd name="T7" fmla="*/ 40 h 41"/>
                      <a:gd name="T8" fmla="*/ 114 w 121"/>
                      <a:gd name="T9" fmla="*/ 40 h 41"/>
                      <a:gd name="T10" fmla="*/ 121 w 121"/>
                      <a:gd name="T11" fmla="*/ 29 h 41"/>
                      <a:gd name="T12" fmla="*/ 121 w 121"/>
                      <a:gd name="T13" fmla="*/ 13 h 41"/>
                      <a:gd name="T14" fmla="*/ 114 w 121"/>
                      <a:gd name="T15" fmla="*/ 1 h 41"/>
                      <a:gd name="T16" fmla="*/ 54 w 121"/>
                      <a:gd name="T17" fmla="*/ 1 h 41"/>
                      <a:gd name="T18" fmla="*/ 54 w 121"/>
                      <a:gd name="T19" fmla="*/ 0 h 41"/>
                      <a:gd name="T20" fmla="*/ 0 w 121"/>
                      <a:gd name="T21" fmla="*/ 0 h 4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121" h="41">
                        <a:moveTo>
                          <a:pt x="0" y="0"/>
                        </a:moveTo>
                        <a:cubicBezTo>
                          <a:pt x="0" y="41"/>
                          <a:pt x="0" y="41"/>
                          <a:pt x="0" y="41"/>
                        </a:cubicBezTo>
                        <a:cubicBezTo>
                          <a:pt x="54" y="41"/>
                          <a:pt x="54" y="41"/>
                          <a:pt x="54" y="41"/>
                        </a:cubicBezTo>
                        <a:cubicBezTo>
                          <a:pt x="54" y="40"/>
                          <a:pt x="54" y="40"/>
                          <a:pt x="54" y="40"/>
                        </a:cubicBezTo>
                        <a:cubicBezTo>
                          <a:pt x="114" y="40"/>
                          <a:pt x="114" y="40"/>
                          <a:pt x="114" y="40"/>
                        </a:cubicBezTo>
                        <a:cubicBezTo>
                          <a:pt x="118" y="40"/>
                          <a:pt x="121" y="35"/>
                          <a:pt x="121" y="29"/>
                        </a:cubicBezTo>
                        <a:cubicBezTo>
                          <a:pt x="121" y="13"/>
                          <a:pt x="121" y="13"/>
                          <a:pt x="121" y="13"/>
                        </a:cubicBezTo>
                        <a:cubicBezTo>
                          <a:pt x="121" y="6"/>
                          <a:pt x="118" y="1"/>
                          <a:pt x="114" y="1"/>
                        </a:cubicBezTo>
                        <a:cubicBezTo>
                          <a:pt x="54" y="1"/>
                          <a:pt x="54" y="1"/>
                          <a:pt x="54" y="1"/>
                        </a:cubicBezTo>
                        <a:cubicBezTo>
                          <a:pt x="54" y="0"/>
                          <a:pt x="54" y="0"/>
                          <a:pt x="54" y="0"/>
                        </a:cubicBezTo>
                        <a:lnTo>
                          <a:pt x="0" y="0"/>
                        </a:lnTo>
                        <a:close/>
                      </a:path>
                    </a:pathLst>
                  </a:custGeom>
                  <a:gradFill>
                    <a:gsLst>
                      <a:gs pos="27000">
                        <a:schemeClr val="bg1">
                          <a:lumMod val="50000"/>
                        </a:schemeClr>
                      </a:gs>
                      <a:gs pos="58000">
                        <a:schemeClr val="bg1">
                          <a:lumMod val="75000"/>
                        </a:schemeClr>
                      </a:gs>
                      <a:gs pos="98000">
                        <a:schemeClr val="bg1">
                          <a:lumMod val="50000"/>
                        </a:schemeClr>
                      </a:gs>
                    </a:gsLst>
                    <a:lin ang="5400000" scaled="0"/>
                  </a:gra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/>
                  </a:p>
                </p:txBody>
              </p:sp>
              <p:sp>
                <p:nvSpPr>
                  <p:cNvPr id="368" name="Freeform 9"/>
                  <p:cNvSpPr>
                    <a:spLocks/>
                  </p:cNvSpPr>
                  <p:nvPr/>
                </p:nvSpPr>
                <p:spPr bwMode="gray">
                  <a:xfrm>
                    <a:off x="15868651" y="3208338"/>
                    <a:ext cx="4305300" cy="434975"/>
                  </a:xfrm>
                  <a:custGeom>
                    <a:avLst/>
                    <a:gdLst>
                      <a:gd name="T0" fmla="*/ 0 w 1148"/>
                      <a:gd name="T1" fmla="*/ 0 h 116"/>
                      <a:gd name="T2" fmla="*/ 1 w 1148"/>
                      <a:gd name="T3" fmla="*/ 116 h 116"/>
                      <a:gd name="T4" fmla="*/ 126 w 1148"/>
                      <a:gd name="T5" fmla="*/ 105 h 116"/>
                      <a:gd name="T6" fmla="*/ 274 w 1148"/>
                      <a:gd name="T7" fmla="*/ 99 h 116"/>
                      <a:gd name="T8" fmla="*/ 611 w 1148"/>
                      <a:gd name="T9" fmla="*/ 97 h 116"/>
                      <a:gd name="T10" fmla="*/ 923 w 1148"/>
                      <a:gd name="T11" fmla="*/ 97 h 116"/>
                      <a:gd name="T12" fmla="*/ 923 w 1148"/>
                      <a:gd name="T13" fmla="*/ 106 h 116"/>
                      <a:gd name="T14" fmla="*/ 1148 w 1148"/>
                      <a:gd name="T15" fmla="*/ 84 h 116"/>
                      <a:gd name="T16" fmla="*/ 1148 w 1148"/>
                      <a:gd name="T17" fmla="*/ 27 h 116"/>
                      <a:gd name="T18" fmla="*/ 923 w 1148"/>
                      <a:gd name="T19" fmla="*/ 10 h 116"/>
                      <a:gd name="T20" fmla="*/ 923 w 1148"/>
                      <a:gd name="T21" fmla="*/ 19 h 116"/>
                      <a:gd name="T22" fmla="*/ 611 w 1148"/>
                      <a:gd name="T23" fmla="*/ 18 h 116"/>
                      <a:gd name="T24" fmla="*/ 274 w 1148"/>
                      <a:gd name="T25" fmla="*/ 17 h 116"/>
                      <a:gd name="T26" fmla="*/ 126 w 1148"/>
                      <a:gd name="T27" fmla="*/ 12 h 116"/>
                      <a:gd name="T28" fmla="*/ 0 w 1148"/>
                      <a:gd name="T29" fmla="*/ 0 h 11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</a:cxnLst>
                    <a:rect l="0" t="0" r="r" b="b"/>
                    <a:pathLst>
                      <a:path w="1148" h="116">
                        <a:moveTo>
                          <a:pt x="0" y="0"/>
                        </a:moveTo>
                        <a:cubicBezTo>
                          <a:pt x="1" y="116"/>
                          <a:pt x="1" y="116"/>
                          <a:pt x="1" y="116"/>
                        </a:cubicBezTo>
                        <a:cubicBezTo>
                          <a:pt x="66" y="111"/>
                          <a:pt x="66" y="111"/>
                          <a:pt x="126" y="105"/>
                        </a:cubicBezTo>
                        <a:cubicBezTo>
                          <a:pt x="160" y="103"/>
                          <a:pt x="242" y="99"/>
                          <a:pt x="274" y="99"/>
                        </a:cubicBezTo>
                        <a:cubicBezTo>
                          <a:pt x="611" y="97"/>
                          <a:pt x="611" y="97"/>
                          <a:pt x="611" y="97"/>
                        </a:cubicBezTo>
                        <a:cubicBezTo>
                          <a:pt x="923" y="97"/>
                          <a:pt x="923" y="97"/>
                          <a:pt x="923" y="97"/>
                        </a:cubicBezTo>
                        <a:cubicBezTo>
                          <a:pt x="923" y="106"/>
                          <a:pt x="923" y="106"/>
                          <a:pt x="923" y="106"/>
                        </a:cubicBezTo>
                        <a:cubicBezTo>
                          <a:pt x="1148" y="84"/>
                          <a:pt x="1148" y="84"/>
                          <a:pt x="1148" y="84"/>
                        </a:cubicBezTo>
                        <a:cubicBezTo>
                          <a:pt x="1148" y="27"/>
                          <a:pt x="1148" y="27"/>
                          <a:pt x="1148" y="27"/>
                        </a:cubicBezTo>
                        <a:cubicBezTo>
                          <a:pt x="923" y="10"/>
                          <a:pt x="923" y="10"/>
                          <a:pt x="923" y="10"/>
                        </a:cubicBezTo>
                        <a:cubicBezTo>
                          <a:pt x="923" y="19"/>
                          <a:pt x="923" y="19"/>
                          <a:pt x="923" y="19"/>
                        </a:cubicBezTo>
                        <a:cubicBezTo>
                          <a:pt x="611" y="18"/>
                          <a:pt x="611" y="18"/>
                          <a:pt x="611" y="18"/>
                        </a:cubicBezTo>
                        <a:cubicBezTo>
                          <a:pt x="274" y="17"/>
                          <a:pt x="274" y="17"/>
                          <a:pt x="274" y="17"/>
                        </a:cubicBezTo>
                        <a:cubicBezTo>
                          <a:pt x="242" y="18"/>
                          <a:pt x="159" y="14"/>
                          <a:pt x="126" y="12"/>
                        </a:cubicBezTo>
                        <a:cubicBezTo>
                          <a:pt x="66" y="6"/>
                          <a:pt x="66" y="6"/>
                          <a:pt x="0" y="0"/>
                        </a:cubicBezTo>
                        <a:close/>
                      </a:path>
                    </a:pathLst>
                  </a:custGeom>
                  <a:gradFill>
                    <a:gsLst>
                      <a:gs pos="27000">
                        <a:schemeClr val="tx1"/>
                      </a:gs>
                      <a:gs pos="58000">
                        <a:schemeClr val="tx1">
                          <a:lumMod val="79000"/>
                          <a:lumOff val="21000"/>
                          <a:alpha val="84000"/>
                        </a:schemeClr>
                      </a:gs>
                      <a:gs pos="98000">
                        <a:schemeClr val="tx1"/>
                      </a:gs>
                    </a:gsLst>
                    <a:lin ang="5400000" scaled="0"/>
                  </a:gra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/>
                  </a:p>
                </p:txBody>
              </p:sp>
              <p:sp>
                <p:nvSpPr>
                  <p:cNvPr id="369" name="Freeform 10"/>
                  <p:cNvSpPr>
                    <a:spLocks/>
                  </p:cNvSpPr>
                  <p:nvPr/>
                </p:nvSpPr>
                <p:spPr bwMode="gray">
                  <a:xfrm>
                    <a:off x="19097626" y="3213100"/>
                    <a:ext cx="231775" cy="430212"/>
                  </a:xfrm>
                  <a:custGeom>
                    <a:avLst/>
                    <a:gdLst>
                      <a:gd name="T0" fmla="*/ 61 w 62"/>
                      <a:gd name="T1" fmla="*/ 7 h 115"/>
                      <a:gd name="T2" fmla="*/ 51 w 62"/>
                      <a:gd name="T3" fmla="*/ 0 h 115"/>
                      <a:gd name="T4" fmla="*/ 41 w 62"/>
                      <a:gd name="T5" fmla="*/ 7 h 115"/>
                      <a:gd name="T6" fmla="*/ 31 w 62"/>
                      <a:gd name="T7" fmla="*/ 0 h 115"/>
                      <a:gd name="T8" fmla="*/ 21 w 62"/>
                      <a:gd name="T9" fmla="*/ 7 h 115"/>
                      <a:gd name="T10" fmla="*/ 10 w 62"/>
                      <a:gd name="T11" fmla="*/ 0 h 115"/>
                      <a:gd name="T12" fmla="*/ 0 w 62"/>
                      <a:gd name="T13" fmla="*/ 7 h 115"/>
                      <a:gd name="T14" fmla="*/ 1 w 62"/>
                      <a:gd name="T15" fmla="*/ 107 h 115"/>
                      <a:gd name="T16" fmla="*/ 11 w 62"/>
                      <a:gd name="T17" fmla="*/ 114 h 115"/>
                      <a:gd name="T18" fmla="*/ 21 w 62"/>
                      <a:gd name="T19" fmla="*/ 107 h 115"/>
                      <a:gd name="T20" fmla="*/ 31 w 62"/>
                      <a:gd name="T21" fmla="*/ 115 h 115"/>
                      <a:gd name="T22" fmla="*/ 42 w 62"/>
                      <a:gd name="T23" fmla="*/ 108 h 115"/>
                      <a:gd name="T24" fmla="*/ 52 w 62"/>
                      <a:gd name="T25" fmla="*/ 115 h 115"/>
                      <a:gd name="T26" fmla="*/ 62 w 62"/>
                      <a:gd name="T27" fmla="*/ 107 h 115"/>
                      <a:gd name="T28" fmla="*/ 61 w 62"/>
                      <a:gd name="T29" fmla="*/ 7 h 11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</a:cxnLst>
                    <a:rect l="0" t="0" r="r" b="b"/>
                    <a:pathLst>
                      <a:path w="62" h="115">
                        <a:moveTo>
                          <a:pt x="61" y="7"/>
                        </a:moveTo>
                        <a:cubicBezTo>
                          <a:pt x="61" y="3"/>
                          <a:pt x="57" y="0"/>
                          <a:pt x="51" y="0"/>
                        </a:cubicBezTo>
                        <a:cubicBezTo>
                          <a:pt x="46" y="0"/>
                          <a:pt x="41" y="3"/>
                          <a:pt x="41" y="7"/>
                        </a:cubicBezTo>
                        <a:cubicBezTo>
                          <a:pt x="41" y="3"/>
                          <a:pt x="36" y="0"/>
                          <a:pt x="31" y="0"/>
                        </a:cubicBezTo>
                        <a:cubicBezTo>
                          <a:pt x="25" y="0"/>
                          <a:pt x="21" y="3"/>
                          <a:pt x="21" y="7"/>
                        </a:cubicBezTo>
                        <a:cubicBezTo>
                          <a:pt x="20" y="3"/>
                          <a:pt x="16" y="0"/>
                          <a:pt x="10" y="0"/>
                        </a:cubicBezTo>
                        <a:cubicBezTo>
                          <a:pt x="5" y="0"/>
                          <a:pt x="0" y="3"/>
                          <a:pt x="0" y="7"/>
                        </a:cubicBezTo>
                        <a:cubicBezTo>
                          <a:pt x="1" y="107"/>
                          <a:pt x="1" y="107"/>
                          <a:pt x="1" y="107"/>
                        </a:cubicBezTo>
                        <a:cubicBezTo>
                          <a:pt x="1" y="111"/>
                          <a:pt x="5" y="114"/>
                          <a:pt x="11" y="114"/>
                        </a:cubicBezTo>
                        <a:cubicBezTo>
                          <a:pt x="16" y="114"/>
                          <a:pt x="21" y="111"/>
                          <a:pt x="21" y="107"/>
                        </a:cubicBezTo>
                        <a:cubicBezTo>
                          <a:pt x="21" y="111"/>
                          <a:pt x="26" y="115"/>
                          <a:pt x="31" y="115"/>
                        </a:cubicBezTo>
                        <a:cubicBezTo>
                          <a:pt x="37" y="115"/>
                          <a:pt x="41" y="111"/>
                          <a:pt x="42" y="108"/>
                        </a:cubicBezTo>
                        <a:cubicBezTo>
                          <a:pt x="42" y="111"/>
                          <a:pt x="46" y="115"/>
                          <a:pt x="52" y="115"/>
                        </a:cubicBezTo>
                        <a:cubicBezTo>
                          <a:pt x="57" y="115"/>
                          <a:pt x="62" y="111"/>
                          <a:pt x="62" y="107"/>
                        </a:cubicBezTo>
                        <a:lnTo>
                          <a:pt x="61" y="7"/>
                        </a:lnTo>
                        <a:close/>
                      </a:path>
                    </a:pathLst>
                  </a:custGeom>
                  <a:gradFill>
                    <a:gsLst>
                      <a:gs pos="20000">
                        <a:schemeClr val="bg1">
                          <a:lumMod val="75000"/>
                        </a:schemeClr>
                      </a:gs>
                      <a:gs pos="58000">
                        <a:schemeClr val="bg1">
                          <a:lumMod val="0"/>
                          <a:lumOff val="100000"/>
                        </a:schemeClr>
                      </a:gs>
                      <a:gs pos="98000">
                        <a:schemeClr val="bg1">
                          <a:lumMod val="75000"/>
                        </a:schemeClr>
                      </a:gs>
                    </a:gsLst>
                    <a:lin ang="5400000" scaled="0"/>
                  </a:gra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/>
                  </a:p>
                </p:txBody>
              </p:sp>
              <p:sp>
                <p:nvSpPr>
                  <p:cNvPr id="370" name="Freeform 11"/>
                  <p:cNvSpPr>
                    <a:spLocks/>
                  </p:cNvSpPr>
                  <p:nvPr/>
                </p:nvSpPr>
                <p:spPr bwMode="gray">
                  <a:xfrm>
                    <a:off x="11998326" y="3073400"/>
                    <a:ext cx="3836988" cy="701675"/>
                  </a:xfrm>
                  <a:custGeom>
                    <a:avLst/>
                    <a:gdLst>
                      <a:gd name="T0" fmla="*/ 0 w 1023"/>
                      <a:gd name="T1" fmla="*/ 158 h 187"/>
                      <a:gd name="T2" fmla="*/ 1 w 1023"/>
                      <a:gd name="T3" fmla="*/ 29 h 187"/>
                      <a:gd name="T4" fmla="*/ 301 w 1023"/>
                      <a:gd name="T5" fmla="*/ 2 h 187"/>
                      <a:gd name="T6" fmla="*/ 1023 w 1023"/>
                      <a:gd name="T7" fmla="*/ 26 h 187"/>
                      <a:gd name="T8" fmla="*/ 1022 w 1023"/>
                      <a:gd name="T9" fmla="*/ 160 h 187"/>
                      <a:gd name="T10" fmla="*/ 300 w 1023"/>
                      <a:gd name="T11" fmla="*/ 185 h 187"/>
                      <a:gd name="T12" fmla="*/ 0 w 1023"/>
                      <a:gd name="T13" fmla="*/ 158 h 18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1023" h="187">
                        <a:moveTo>
                          <a:pt x="0" y="158"/>
                        </a:moveTo>
                        <a:cubicBezTo>
                          <a:pt x="1" y="29"/>
                          <a:pt x="1" y="29"/>
                          <a:pt x="1" y="29"/>
                        </a:cubicBezTo>
                        <a:cubicBezTo>
                          <a:pt x="161" y="13"/>
                          <a:pt x="241" y="0"/>
                          <a:pt x="301" y="2"/>
                        </a:cubicBezTo>
                        <a:cubicBezTo>
                          <a:pt x="377" y="4"/>
                          <a:pt x="711" y="20"/>
                          <a:pt x="1023" y="26"/>
                        </a:cubicBezTo>
                        <a:cubicBezTo>
                          <a:pt x="1022" y="160"/>
                          <a:pt x="1022" y="160"/>
                          <a:pt x="1022" y="160"/>
                        </a:cubicBezTo>
                        <a:cubicBezTo>
                          <a:pt x="710" y="166"/>
                          <a:pt x="376" y="182"/>
                          <a:pt x="300" y="185"/>
                        </a:cubicBezTo>
                        <a:cubicBezTo>
                          <a:pt x="240" y="187"/>
                          <a:pt x="160" y="174"/>
                          <a:pt x="0" y="158"/>
                        </a:cubicBezTo>
                        <a:close/>
                      </a:path>
                    </a:pathLst>
                  </a:custGeom>
                  <a:gradFill>
                    <a:gsLst>
                      <a:gs pos="27000">
                        <a:schemeClr val="bg1">
                          <a:lumMod val="50000"/>
                        </a:schemeClr>
                      </a:gs>
                      <a:gs pos="58000">
                        <a:schemeClr val="bg1">
                          <a:lumMod val="75000"/>
                        </a:schemeClr>
                      </a:gs>
                      <a:gs pos="98000">
                        <a:schemeClr val="bg1">
                          <a:lumMod val="50000"/>
                        </a:schemeClr>
                      </a:gs>
                    </a:gsLst>
                    <a:lin ang="5400000" scaled="0"/>
                  </a:gra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/>
                  </a:p>
                </p:txBody>
              </p:sp>
              <p:sp>
                <p:nvSpPr>
                  <p:cNvPr id="371" name="Freeform 12"/>
                  <p:cNvSpPr>
                    <a:spLocks/>
                  </p:cNvSpPr>
                  <p:nvPr/>
                </p:nvSpPr>
                <p:spPr bwMode="gray">
                  <a:xfrm>
                    <a:off x="15808326" y="3130550"/>
                    <a:ext cx="79375" cy="577850"/>
                  </a:xfrm>
                  <a:custGeom>
                    <a:avLst/>
                    <a:gdLst>
                      <a:gd name="T0" fmla="*/ 1 w 21"/>
                      <a:gd name="T1" fmla="*/ 144 h 154"/>
                      <a:gd name="T2" fmla="*/ 0 w 21"/>
                      <a:gd name="T3" fmla="*/ 10 h 154"/>
                      <a:gd name="T4" fmla="*/ 10 w 21"/>
                      <a:gd name="T5" fmla="*/ 0 h 154"/>
                      <a:gd name="T6" fmla="*/ 10 w 21"/>
                      <a:gd name="T7" fmla="*/ 0 h 154"/>
                      <a:gd name="T8" fmla="*/ 21 w 21"/>
                      <a:gd name="T9" fmla="*/ 10 h 154"/>
                      <a:gd name="T10" fmla="*/ 21 w 21"/>
                      <a:gd name="T11" fmla="*/ 10 h 154"/>
                      <a:gd name="T12" fmla="*/ 21 w 21"/>
                      <a:gd name="T13" fmla="*/ 144 h 154"/>
                      <a:gd name="T14" fmla="*/ 11 w 21"/>
                      <a:gd name="T15" fmla="*/ 154 h 154"/>
                      <a:gd name="T16" fmla="*/ 11 w 21"/>
                      <a:gd name="T17" fmla="*/ 154 h 154"/>
                      <a:gd name="T18" fmla="*/ 1 w 21"/>
                      <a:gd name="T19" fmla="*/ 144 h 154"/>
                      <a:gd name="T20" fmla="*/ 1 w 21"/>
                      <a:gd name="T21" fmla="*/ 144 h 15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21" h="154">
                        <a:moveTo>
                          <a:pt x="1" y="144"/>
                        </a:moveTo>
                        <a:cubicBezTo>
                          <a:pt x="0" y="10"/>
                          <a:pt x="0" y="10"/>
                          <a:pt x="0" y="10"/>
                        </a:cubicBezTo>
                        <a:cubicBezTo>
                          <a:pt x="0" y="5"/>
                          <a:pt x="5" y="0"/>
                          <a:pt x="10" y="0"/>
                        </a:cubicBezTo>
                        <a:cubicBezTo>
                          <a:pt x="10" y="0"/>
                          <a:pt x="10" y="0"/>
                          <a:pt x="10" y="0"/>
                        </a:cubicBezTo>
                        <a:cubicBezTo>
                          <a:pt x="16" y="0"/>
                          <a:pt x="21" y="5"/>
                          <a:pt x="21" y="10"/>
                        </a:cubicBezTo>
                        <a:cubicBezTo>
                          <a:pt x="21" y="10"/>
                          <a:pt x="21" y="10"/>
                          <a:pt x="21" y="10"/>
                        </a:cubicBezTo>
                        <a:cubicBezTo>
                          <a:pt x="21" y="144"/>
                          <a:pt x="21" y="144"/>
                          <a:pt x="21" y="144"/>
                        </a:cubicBezTo>
                        <a:cubicBezTo>
                          <a:pt x="21" y="150"/>
                          <a:pt x="17" y="154"/>
                          <a:pt x="11" y="154"/>
                        </a:cubicBezTo>
                        <a:cubicBezTo>
                          <a:pt x="11" y="154"/>
                          <a:pt x="11" y="154"/>
                          <a:pt x="11" y="154"/>
                        </a:cubicBezTo>
                        <a:cubicBezTo>
                          <a:pt x="5" y="154"/>
                          <a:pt x="1" y="150"/>
                          <a:pt x="1" y="144"/>
                        </a:cubicBezTo>
                        <a:cubicBezTo>
                          <a:pt x="1" y="144"/>
                          <a:pt x="1" y="144"/>
                          <a:pt x="1" y="144"/>
                        </a:cubicBezTo>
                      </a:path>
                    </a:pathLst>
                  </a:custGeom>
                  <a:gradFill>
                    <a:gsLst>
                      <a:gs pos="20000">
                        <a:schemeClr val="bg1">
                          <a:lumMod val="75000"/>
                        </a:schemeClr>
                      </a:gs>
                      <a:gs pos="58000">
                        <a:schemeClr val="bg1">
                          <a:lumMod val="0"/>
                          <a:lumOff val="100000"/>
                        </a:schemeClr>
                      </a:gs>
                      <a:gs pos="98000">
                        <a:schemeClr val="bg1">
                          <a:lumMod val="75000"/>
                        </a:schemeClr>
                      </a:gs>
                    </a:gsLst>
                    <a:lin ang="5400000" scaled="0"/>
                  </a:gra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/>
                  </a:p>
                </p:txBody>
              </p:sp>
              <p:sp>
                <p:nvSpPr>
                  <p:cNvPr id="372" name="Freeform 13"/>
                  <p:cNvSpPr>
                    <a:spLocks/>
                  </p:cNvSpPr>
                  <p:nvPr/>
                </p:nvSpPr>
                <p:spPr bwMode="gray">
                  <a:xfrm>
                    <a:off x="9644063" y="3182938"/>
                    <a:ext cx="2362200" cy="484187"/>
                  </a:xfrm>
                  <a:custGeom>
                    <a:avLst/>
                    <a:gdLst>
                      <a:gd name="T0" fmla="*/ 628 w 630"/>
                      <a:gd name="T1" fmla="*/ 0 h 129"/>
                      <a:gd name="T2" fmla="*/ 424 w 630"/>
                      <a:gd name="T3" fmla="*/ 48 h 129"/>
                      <a:gd name="T4" fmla="*/ 14 w 630"/>
                      <a:gd name="T5" fmla="*/ 48 h 129"/>
                      <a:gd name="T6" fmla="*/ 0 w 630"/>
                      <a:gd name="T7" fmla="*/ 67 h 129"/>
                      <a:gd name="T8" fmla="*/ 15 w 630"/>
                      <a:gd name="T9" fmla="*/ 85 h 129"/>
                      <a:gd name="T10" fmla="*/ 424 w 630"/>
                      <a:gd name="T11" fmla="*/ 84 h 129"/>
                      <a:gd name="T12" fmla="*/ 630 w 630"/>
                      <a:gd name="T13" fmla="*/ 129 h 129"/>
                      <a:gd name="T14" fmla="*/ 628 w 630"/>
                      <a:gd name="T15" fmla="*/ 0 h 12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630" h="129">
                        <a:moveTo>
                          <a:pt x="628" y="0"/>
                        </a:moveTo>
                        <a:cubicBezTo>
                          <a:pt x="424" y="48"/>
                          <a:pt x="424" y="48"/>
                          <a:pt x="424" y="48"/>
                        </a:cubicBezTo>
                        <a:cubicBezTo>
                          <a:pt x="14" y="48"/>
                          <a:pt x="14" y="48"/>
                          <a:pt x="14" y="48"/>
                        </a:cubicBezTo>
                        <a:cubicBezTo>
                          <a:pt x="7" y="48"/>
                          <a:pt x="0" y="57"/>
                          <a:pt x="0" y="67"/>
                        </a:cubicBezTo>
                        <a:cubicBezTo>
                          <a:pt x="0" y="77"/>
                          <a:pt x="7" y="85"/>
                          <a:pt x="15" y="85"/>
                        </a:cubicBezTo>
                        <a:cubicBezTo>
                          <a:pt x="15" y="85"/>
                          <a:pt x="422" y="84"/>
                          <a:pt x="424" y="84"/>
                        </a:cubicBezTo>
                        <a:cubicBezTo>
                          <a:pt x="630" y="129"/>
                          <a:pt x="630" y="129"/>
                          <a:pt x="630" y="129"/>
                        </a:cubicBezTo>
                        <a:cubicBezTo>
                          <a:pt x="628" y="0"/>
                          <a:pt x="628" y="0"/>
                          <a:pt x="628" y="0"/>
                        </a:cubicBezTo>
                        <a:close/>
                      </a:path>
                    </a:pathLst>
                  </a:custGeom>
                  <a:gradFill>
                    <a:gsLst>
                      <a:gs pos="27000">
                        <a:schemeClr val="tx1"/>
                      </a:gs>
                      <a:gs pos="58000">
                        <a:schemeClr val="tx1">
                          <a:lumMod val="79000"/>
                          <a:lumOff val="21000"/>
                          <a:alpha val="84000"/>
                        </a:schemeClr>
                      </a:gs>
                      <a:gs pos="98000">
                        <a:schemeClr val="tx1"/>
                      </a:gs>
                    </a:gsLst>
                    <a:lin ang="5400000" scaled="0"/>
                  </a:gra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/>
                  </a:p>
                </p:txBody>
              </p:sp>
              <p:sp>
                <p:nvSpPr>
                  <p:cNvPr id="373" name="Freeform 14"/>
                  <p:cNvSpPr>
                    <a:spLocks noEditPoints="1"/>
                  </p:cNvSpPr>
                  <p:nvPr/>
                </p:nvSpPr>
                <p:spPr bwMode="gray">
                  <a:xfrm>
                    <a:off x="12820651" y="3081338"/>
                    <a:ext cx="2676525" cy="685800"/>
                  </a:xfrm>
                  <a:custGeom>
                    <a:avLst/>
                    <a:gdLst>
                      <a:gd name="T0" fmla="*/ 67 w 714"/>
                      <a:gd name="T1" fmla="*/ 0 h 183"/>
                      <a:gd name="T2" fmla="*/ 67 w 714"/>
                      <a:gd name="T3" fmla="*/ 183 h 183"/>
                      <a:gd name="T4" fmla="*/ 81 w 714"/>
                      <a:gd name="T5" fmla="*/ 183 h 183"/>
                      <a:gd name="T6" fmla="*/ 87 w 714"/>
                      <a:gd name="T7" fmla="*/ 183 h 183"/>
                      <a:gd name="T8" fmla="*/ 86 w 714"/>
                      <a:gd name="T9" fmla="*/ 0 h 183"/>
                      <a:gd name="T10" fmla="*/ 82 w 714"/>
                      <a:gd name="T11" fmla="*/ 0 h 183"/>
                      <a:gd name="T12" fmla="*/ 67 w 714"/>
                      <a:gd name="T13" fmla="*/ 0 h 183"/>
                      <a:gd name="T14" fmla="*/ 53 w 714"/>
                      <a:gd name="T15" fmla="*/ 0 h 183"/>
                      <a:gd name="T16" fmla="*/ 34 w 714"/>
                      <a:gd name="T17" fmla="*/ 1 h 183"/>
                      <a:gd name="T18" fmla="*/ 34 w 714"/>
                      <a:gd name="T19" fmla="*/ 182 h 183"/>
                      <a:gd name="T20" fmla="*/ 53 w 714"/>
                      <a:gd name="T21" fmla="*/ 183 h 183"/>
                      <a:gd name="T22" fmla="*/ 53 w 714"/>
                      <a:gd name="T23" fmla="*/ 0 h 183"/>
                      <a:gd name="T24" fmla="*/ 101 w 714"/>
                      <a:gd name="T25" fmla="*/ 1 h 183"/>
                      <a:gd name="T26" fmla="*/ 101 w 714"/>
                      <a:gd name="T27" fmla="*/ 182 h 183"/>
                      <a:gd name="T28" fmla="*/ 120 w 714"/>
                      <a:gd name="T29" fmla="*/ 181 h 183"/>
                      <a:gd name="T30" fmla="*/ 120 w 714"/>
                      <a:gd name="T31" fmla="*/ 1 h 183"/>
                      <a:gd name="T32" fmla="*/ 101 w 714"/>
                      <a:gd name="T33" fmla="*/ 1 h 183"/>
                      <a:gd name="T34" fmla="*/ 19 w 714"/>
                      <a:gd name="T35" fmla="*/ 2 h 183"/>
                      <a:gd name="T36" fmla="*/ 0 w 714"/>
                      <a:gd name="T37" fmla="*/ 4 h 183"/>
                      <a:gd name="T38" fmla="*/ 0 w 714"/>
                      <a:gd name="T39" fmla="*/ 179 h 183"/>
                      <a:gd name="T40" fmla="*/ 20 w 714"/>
                      <a:gd name="T41" fmla="*/ 181 h 183"/>
                      <a:gd name="T42" fmla="*/ 19 w 714"/>
                      <a:gd name="T43" fmla="*/ 2 h 183"/>
                      <a:gd name="T44" fmla="*/ 130 w 714"/>
                      <a:gd name="T45" fmla="*/ 2 h 183"/>
                      <a:gd name="T46" fmla="*/ 130 w 714"/>
                      <a:gd name="T47" fmla="*/ 181 h 183"/>
                      <a:gd name="T48" fmla="*/ 149 w 714"/>
                      <a:gd name="T49" fmla="*/ 180 h 183"/>
                      <a:gd name="T50" fmla="*/ 149 w 714"/>
                      <a:gd name="T51" fmla="*/ 3 h 183"/>
                      <a:gd name="T52" fmla="*/ 130 w 714"/>
                      <a:gd name="T53" fmla="*/ 2 h 183"/>
                      <a:gd name="T54" fmla="*/ 163 w 714"/>
                      <a:gd name="T55" fmla="*/ 3 h 183"/>
                      <a:gd name="T56" fmla="*/ 163 w 714"/>
                      <a:gd name="T57" fmla="*/ 179 h 183"/>
                      <a:gd name="T58" fmla="*/ 182 w 714"/>
                      <a:gd name="T59" fmla="*/ 179 h 183"/>
                      <a:gd name="T60" fmla="*/ 182 w 714"/>
                      <a:gd name="T61" fmla="*/ 4 h 183"/>
                      <a:gd name="T62" fmla="*/ 163 w 714"/>
                      <a:gd name="T63" fmla="*/ 3 h 183"/>
                      <a:gd name="T64" fmla="*/ 197 w 714"/>
                      <a:gd name="T65" fmla="*/ 5 h 183"/>
                      <a:gd name="T66" fmla="*/ 197 w 714"/>
                      <a:gd name="T67" fmla="*/ 178 h 183"/>
                      <a:gd name="T68" fmla="*/ 216 w 714"/>
                      <a:gd name="T69" fmla="*/ 177 h 183"/>
                      <a:gd name="T70" fmla="*/ 216 w 714"/>
                      <a:gd name="T71" fmla="*/ 5 h 183"/>
                      <a:gd name="T72" fmla="*/ 197 w 714"/>
                      <a:gd name="T73" fmla="*/ 5 h 183"/>
                      <a:gd name="T74" fmla="*/ 230 w 714"/>
                      <a:gd name="T75" fmla="*/ 6 h 183"/>
                      <a:gd name="T76" fmla="*/ 230 w 714"/>
                      <a:gd name="T77" fmla="*/ 177 h 183"/>
                      <a:gd name="T78" fmla="*/ 250 w 714"/>
                      <a:gd name="T79" fmla="*/ 176 h 183"/>
                      <a:gd name="T80" fmla="*/ 249 w 714"/>
                      <a:gd name="T81" fmla="*/ 7 h 183"/>
                      <a:gd name="T82" fmla="*/ 230 w 714"/>
                      <a:gd name="T83" fmla="*/ 6 h 183"/>
                      <a:gd name="T84" fmla="*/ 264 w 714"/>
                      <a:gd name="T85" fmla="*/ 7 h 183"/>
                      <a:gd name="T86" fmla="*/ 264 w 714"/>
                      <a:gd name="T87" fmla="*/ 175 h 183"/>
                      <a:gd name="T88" fmla="*/ 283 w 714"/>
                      <a:gd name="T89" fmla="*/ 174 h 183"/>
                      <a:gd name="T90" fmla="*/ 283 w 714"/>
                      <a:gd name="T91" fmla="*/ 8 h 183"/>
                      <a:gd name="T92" fmla="*/ 264 w 714"/>
                      <a:gd name="T93" fmla="*/ 7 h 183"/>
                      <a:gd name="T94" fmla="*/ 489 w 714"/>
                      <a:gd name="T95" fmla="*/ 15 h 183"/>
                      <a:gd name="T96" fmla="*/ 489 w 714"/>
                      <a:gd name="T97" fmla="*/ 167 h 183"/>
                      <a:gd name="T98" fmla="*/ 508 w 714"/>
                      <a:gd name="T99" fmla="*/ 166 h 183"/>
                      <a:gd name="T100" fmla="*/ 508 w 714"/>
                      <a:gd name="T101" fmla="*/ 16 h 183"/>
                      <a:gd name="T102" fmla="*/ 489 w 714"/>
                      <a:gd name="T103" fmla="*/ 15 h 183"/>
                      <a:gd name="T104" fmla="*/ 594 w 714"/>
                      <a:gd name="T105" fmla="*/ 19 h 183"/>
                      <a:gd name="T106" fmla="*/ 594 w 714"/>
                      <a:gd name="T107" fmla="*/ 163 h 183"/>
                      <a:gd name="T108" fmla="*/ 614 w 714"/>
                      <a:gd name="T109" fmla="*/ 163 h 183"/>
                      <a:gd name="T110" fmla="*/ 613 w 714"/>
                      <a:gd name="T111" fmla="*/ 19 h 183"/>
                      <a:gd name="T112" fmla="*/ 594 w 714"/>
                      <a:gd name="T113" fmla="*/ 19 h 183"/>
                      <a:gd name="T114" fmla="*/ 695 w 714"/>
                      <a:gd name="T115" fmla="*/ 21 h 183"/>
                      <a:gd name="T116" fmla="*/ 695 w 714"/>
                      <a:gd name="T117" fmla="*/ 160 h 183"/>
                      <a:gd name="T118" fmla="*/ 714 w 714"/>
                      <a:gd name="T119" fmla="*/ 160 h 183"/>
                      <a:gd name="T120" fmla="*/ 714 w 714"/>
                      <a:gd name="T121" fmla="*/ 22 h 183"/>
                      <a:gd name="T122" fmla="*/ 695 w 714"/>
                      <a:gd name="T123" fmla="*/ 21 h 18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  <a:cxn ang="0">
                        <a:pos x="T100" y="T101"/>
                      </a:cxn>
                      <a:cxn ang="0">
                        <a:pos x="T102" y="T103"/>
                      </a:cxn>
                      <a:cxn ang="0">
                        <a:pos x="T104" y="T105"/>
                      </a:cxn>
                      <a:cxn ang="0">
                        <a:pos x="T106" y="T107"/>
                      </a:cxn>
                      <a:cxn ang="0">
                        <a:pos x="T108" y="T109"/>
                      </a:cxn>
                      <a:cxn ang="0">
                        <a:pos x="T110" y="T111"/>
                      </a:cxn>
                      <a:cxn ang="0">
                        <a:pos x="T112" y="T113"/>
                      </a:cxn>
                      <a:cxn ang="0">
                        <a:pos x="T114" y="T115"/>
                      </a:cxn>
                      <a:cxn ang="0">
                        <a:pos x="T116" y="T117"/>
                      </a:cxn>
                      <a:cxn ang="0">
                        <a:pos x="T118" y="T119"/>
                      </a:cxn>
                      <a:cxn ang="0">
                        <a:pos x="T120" y="T121"/>
                      </a:cxn>
                      <a:cxn ang="0">
                        <a:pos x="T122" y="T123"/>
                      </a:cxn>
                    </a:cxnLst>
                    <a:rect l="0" t="0" r="r" b="b"/>
                    <a:pathLst>
                      <a:path w="714" h="183">
                        <a:moveTo>
                          <a:pt x="67" y="0"/>
                        </a:moveTo>
                        <a:cubicBezTo>
                          <a:pt x="67" y="183"/>
                          <a:pt x="67" y="183"/>
                          <a:pt x="67" y="183"/>
                        </a:cubicBezTo>
                        <a:cubicBezTo>
                          <a:pt x="72" y="183"/>
                          <a:pt x="76" y="183"/>
                          <a:pt x="81" y="183"/>
                        </a:cubicBezTo>
                        <a:cubicBezTo>
                          <a:pt x="87" y="183"/>
                          <a:pt x="87" y="183"/>
                          <a:pt x="87" y="183"/>
                        </a:cubicBezTo>
                        <a:cubicBezTo>
                          <a:pt x="86" y="0"/>
                          <a:pt x="86" y="0"/>
                          <a:pt x="86" y="0"/>
                        </a:cubicBezTo>
                        <a:cubicBezTo>
                          <a:pt x="85" y="0"/>
                          <a:pt x="83" y="0"/>
                          <a:pt x="82" y="0"/>
                        </a:cubicBezTo>
                        <a:cubicBezTo>
                          <a:pt x="77" y="0"/>
                          <a:pt x="72" y="0"/>
                          <a:pt x="67" y="0"/>
                        </a:cubicBezTo>
                        <a:close/>
                        <a:moveTo>
                          <a:pt x="53" y="0"/>
                        </a:moveTo>
                        <a:cubicBezTo>
                          <a:pt x="47" y="0"/>
                          <a:pt x="40" y="0"/>
                          <a:pt x="34" y="1"/>
                        </a:cubicBezTo>
                        <a:cubicBezTo>
                          <a:pt x="34" y="182"/>
                          <a:pt x="34" y="182"/>
                          <a:pt x="34" y="182"/>
                        </a:cubicBezTo>
                        <a:cubicBezTo>
                          <a:pt x="41" y="183"/>
                          <a:pt x="47" y="183"/>
                          <a:pt x="53" y="183"/>
                        </a:cubicBezTo>
                        <a:lnTo>
                          <a:pt x="53" y="0"/>
                        </a:lnTo>
                        <a:close/>
                        <a:moveTo>
                          <a:pt x="101" y="1"/>
                        </a:moveTo>
                        <a:cubicBezTo>
                          <a:pt x="101" y="182"/>
                          <a:pt x="101" y="182"/>
                          <a:pt x="101" y="182"/>
                        </a:cubicBezTo>
                        <a:cubicBezTo>
                          <a:pt x="120" y="181"/>
                          <a:pt x="120" y="181"/>
                          <a:pt x="120" y="181"/>
                        </a:cubicBezTo>
                        <a:cubicBezTo>
                          <a:pt x="120" y="1"/>
                          <a:pt x="120" y="1"/>
                          <a:pt x="120" y="1"/>
                        </a:cubicBezTo>
                        <a:cubicBezTo>
                          <a:pt x="114" y="1"/>
                          <a:pt x="106" y="1"/>
                          <a:pt x="101" y="1"/>
                        </a:cubicBezTo>
                        <a:close/>
                        <a:moveTo>
                          <a:pt x="19" y="2"/>
                        </a:moveTo>
                        <a:cubicBezTo>
                          <a:pt x="13" y="2"/>
                          <a:pt x="7" y="3"/>
                          <a:pt x="0" y="4"/>
                        </a:cubicBezTo>
                        <a:cubicBezTo>
                          <a:pt x="0" y="179"/>
                          <a:pt x="0" y="179"/>
                          <a:pt x="0" y="179"/>
                        </a:cubicBezTo>
                        <a:cubicBezTo>
                          <a:pt x="7" y="180"/>
                          <a:pt x="13" y="181"/>
                          <a:pt x="20" y="181"/>
                        </a:cubicBezTo>
                        <a:lnTo>
                          <a:pt x="19" y="2"/>
                        </a:lnTo>
                        <a:close/>
                        <a:moveTo>
                          <a:pt x="130" y="2"/>
                        </a:moveTo>
                        <a:cubicBezTo>
                          <a:pt x="130" y="181"/>
                          <a:pt x="130" y="181"/>
                          <a:pt x="130" y="181"/>
                        </a:cubicBezTo>
                        <a:cubicBezTo>
                          <a:pt x="136" y="181"/>
                          <a:pt x="142" y="180"/>
                          <a:pt x="149" y="180"/>
                        </a:cubicBezTo>
                        <a:cubicBezTo>
                          <a:pt x="149" y="3"/>
                          <a:pt x="149" y="3"/>
                          <a:pt x="149" y="3"/>
                        </a:cubicBezTo>
                        <a:cubicBezTo>
                          <a:pt x="141" y="2"/>
                          <a:pt x="136" y="2"/>
                          <a:pt x="130" y="2"/>
                        </a:cubicBezTo>
                        <a:close/>
                        <a:moveTo>
                          <a:pt x="163" y="3"/>
                        </a:moveTo>
                        <a:cubicBezTo>
                          <a:pt x="163" y="179"/>
                          <a:pt x="163" y="179"/>
                          <a:pt x="163" y="179"/>
                        </a:cubicBezTo>
                        <a:cubicBezTo>
                          <a:pt x="171" y="179"/>
                          <a:pt x="174" y="179"/>
                          <a:pt x="182" y="179"/>
                        </a:cubicBezTo>
                        <a:cubicBezTo>
                          <a:pt x="182" y="4"/>
                          <a:pt x="182" y="4"/>
                          <a:pt x="182" y="4"/>
                        </a:cubicBezTo>
                        <a:cubicBezTo>
                          <a:pt x="173" y="4"/>
                          <a:pt x="171" y="3"/>
                          <a:pt x="163" y="3"/>
                        </a:cubicBezTo>
                        <a:close/>
                        <a:moveTo>
                          <a:pt x="197" y="5"/>
                        </a:moveTo>
                        <a:cubicBezTo>
                          <a:pt x="197" y="178"/>
                          <a:pt x="197" y="178"/>
                          <a:pt x="197" y="178"/>
                        </a:cubicBezTo>
                        <a:cubicBezTo>
                          <a:pt x="202" y="178"/>
                          <a:pt x="210" y="178"/>
                          <a:pt x="216" y="177"/>
                        </a:cubicBezTo>
                        <a:cubicBezTo>
                          <a:pt x="216" y="5"/>
                          <a:pt x="216" y="5"/>
                          <a:pt x="216" y="5"/>
                        </a:cubicBezTo>
                        <a:lnTo>
                          <a:pt x="197" y="5"/>
                        </a:lnTo>
                        <a:close/>
                        <a:moveTo>
                          <a:pt x="230" y="6"/>
                        </a:moveTo>
                        <a:cubicBezTo>
                          <a:pt x="230" y="177"/>
                          <a:pt x="230" y="177"/>
                          <a:pt x="230" y="177"/>
                        </a:cubicBezTo>
                        <a:cubicBezTo>
                          <a:pt x="236" y="176"/>
                          <a:pt x="243" y="176"/>
                          <a:pt x="250" y="176"/>
                        </a:cubicBezTo>
                        <a:cubicBezTo>
                          <a:pt x="249" y="7"/>
                          <a:pt x="249" y="7"/>
                          <a:pt x="249" y="7"/>
                        </a:cubicBezTo>
                        <a:cubicBezTo>
                          <a:pt x="243" y="6"/>
                          <a:pt x="236" y="6"/>
                          <a:pt x="230" y="6"/>
                        </a:cubicBezTo>
                        <a:close/>
                        <a:moveTo>
                          <a:pt x="264" y="7"/>
                        </a:moveTo>
                        <a:cubicBezTo>
                          <a:pt x="264" y="175"/>
                          <a:pt x="264" y="175"/>
                          <a:pt x="264" y="175"/>
                        </a:cubicBezTo>
                        <a:cubicBezTo>
                          <a:pt x="270" y="175"/>
                          <a:pt x="276" y="175"/>
                          <a:pt x="283" y="174"/>
                        </a:cubicBezTo>
                        <a:cubicBezTo>
                          <a:pt x="283" y="8"/>
                          <a:pt x="283" y="8"/>
                          <a:pt x="283" y="8"/>
                        </a:cubicBezTo>
                        <a:cubicBezTo>
                          <a:pt x="276" y="8"/>
                          <a:pt x="270" y="7"/>
                          <a:pt x="264" y="7"/>
                        </a:cubicBezTo>
                        <a:close/>
                        <a:moveTo>
                          <a:pt x="489" y="15"/>
                        </a:moveTo>
                        <a:cubicBezTo>
                          <a:pt x="489" y="167"/>
                          <a:pt x="489" y="167"/>
                          <a:pt x="489" y="167"/>
                        </a:cubicBezTo>
                        <a:cubicBezTo>
                          <a:pt x="508" y="166"/>
                          <a:pt x="508" y="166"/>
                          <a:pt x="508" y="166"/>
                        </a:cubicBezTo>
                        <a:cubicBezTo>
                          <a:pt x="508" y="16"/>
                          <a:pt x="508" y="16"/>
                          <a:pt x="508" y="16"/>
                        </a:cubicBezTo>
                        <a:lnTo>
                          <a:pt x="489" y="15"/>
                        </a:lnTo>
                        <a:close/>
                        <a:moveTo>
                          <a:pt x="594" y="19"/>
                        </a:moveTo>
                        <a:cubicBezTo>
                          <a:pt x="594" y="163"/>
                          <a:pt x="594" y="163"/>
                          <a:pt x="594" y="163"/>
                        </a:cubicBezTo>
                        <a:cubicBezTo>
                          <a:pt x="601" y="163"/>
                          <a:pt x="607" y="163"/>
                          <a:pt x="614" y="163"/>
                        </a:cubicBezTo>
                        <a:cubicBezTo>
                          <a:pt x="613" y="19"/>
                          <a:pt x="613" y="19"/>
                          <a:pt x="613" y="19"/>
                        </a:cubicBezTo>
                        <a:cubicBezTo>
                          <a:pt x="607" y="19"/>
                          <a:pt x="601" y="19"/>
                          <a:pt x="594" y="19"/>
                        </a:cubicBezTo>
                        <a:close/>
                        <a:moveTo>
                          <a:pt x="695" y="21"/>
                        </a:moveTo>
                        <a:cubicBezTo>
                          <a:pt x="695" y="160"/>
                          <a:pt x="695" y="160"/>
                          <a:pt x="695" y="160"/>
                        </a:cubicBezTo>
                        <a:cubicBezTo>
                          <a:pt x="714" y="160"/>
                          <a:pt x="714" y="160"/>
                          <a:pt x="714" y="160"/>
                        </a:cubicBezTo>
                        <a:cubicBezTo>
                          <a:pt x="714" y="22"/>
                          <a:pt x="714" y="22"/>
                          <a:pt x="714" y="22"/>
                        </a:cubicBezTo>
                        <a:cubicBezTo>
                          <a:pt x="695" y="21"/>
                          <a:pt x="695" y="21"/>
                          <a:pt x="695" y="21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chemeClr val="tx1"/>
                      </a:gs>
                      <a:gs pos="49000">
                        <a:schemeClr val="tx1">
                          <a:lumMod val="65000"/>
                          <a:lumOff val="35000"/>
                        </a:schemeClr>
                      </a:gs>
                      <a:gs pos="98000">
                        <a:schemeClr val="tx1"/>
                      </a:gs>
                    </a:gsLst>
                    <a:lin ang="5400000" scaled="0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/>
                  </a:p>
                </p:txBody>
              </p:sp>
              <p:sp>
                <p:nvSpPr>
                  <p:cNvPr id="374" name="Freeform 15"/>
                  <p:cNvSpPr>
                    <a:spLocks/>
                  </p:cNvSpPr>
                  <p:nvPr/>
                </p:nvSpPr>
                <p:spPr bwMode="gray">
                  <a:xfrm>
                    <a:off x="19821526" y="2412493"/>
                    <a:ext cx="2905124" cy="1006475"/>
                  </a:xfrm>
                  <a:custGeom>
                    <a:avLst/>
                    <a:gdLst>
                      <a:gd name="T0" fmla="*/ 0 w 775"/>
                      <a:gd name="T1" fmla="*/ 267 h 268"/>
                      <a:gd name="T2" fmla="*/ 170 w 775"/>
                      <a:gd name="T3" fmla="*/ 4 h 268"/>
                      <a:gd name="T4" fmla="*/ 635 w 775"/>
                      <a:gd name="T5" fmla="*/ 0 h 268"/>
                      <a:gd name="T6" fmla="*/ 775 w 775"/>
                      <a:gd name="T7" fmla="*/ 268 h 268"/>
                      <a:gd name="T8" fmla="*/ 0 w 775"/>
                      <a:gd name="T9" fmla="*/ 267 h 26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775" h="268">
                        <a:moveTo>
                          <a:pt x="0" y="267"/>
                        </a:moveTo>
                        <a:cubicBezTo>
                          <a:pt x="170" y="4"/>
                          <a:pt x="170" y="4"/>
                          <a:pt x="170" y="4"/>
                        </a:cubicBezTo>
                        <a:cubicBezTo>
                          <a:pt x="635" y="0"/>
                          <a:pt x="635" y="0"/>
                          <a:pt x="635" y="0"/>
                        </a:cubicBezTo>
                        <a:cubicBezTo>
                          <a:pt x="635" y="0"/>
                          <a:pt x="770" y="82"/>
                          <a:pt x="775" y="268"/>
                        </a:cubicBezTo>
                        <a:lnTo>
                          <a:pt x="0" y="267"/>
                        </a:lnTo>
                        <a:close/>
                      </a:path>
                    </a:pathLst>
                  </a:custGeom>
                  <a:solidFill>
                    <a:schemeClr val="accent1">
                      <a:alpha val="69000"/>
                    </a:schemeClr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/>
                  </a:p>
                </p:txBody>
              </p:sp>
              <p:sp>
                <p:nvSpPr>
                  <p:cNvPr id="375" name="Freeform 16"/>
                  <p:cNvSpPr>
                    <a:spLocks/>
                  </p:cNvSpPr>
                  <p:nvPr/>
                </p:nvSpPr>
                <p:spPr bwMode="gray">
                  <a:xfrm>
                    <a:off x="19821526" y="3420015"/>
                    <a:ext cx="2905124" cy="1006475"/>
                  </a:xfrm>
                  <a:custGeom>
                    <a:avLst/>
                    <a:gdLst>
                      <a:gd name="T0" fmla="*/ 0 w 775"/>
                      <a:gd name="T1" fmla="*/ 0 h 268"/>
                      <a:gd name="T2" fmla="*/ 170 w 775"/>
                      <a:gd name="T3" fmla="*/ 263 h 268"/>
                      <a:gd name="T4" fmla="*/ 635 w 775"/>
                      <a:gd name="T5" fmla="*/ 268 h 268"/>
                      <a:gd name="T6" fmla="*/ 775 w 775"/>
                      <a:gd name="T7" fmla="*/ 0 h 268"/>
                      <a:gd name="T8" fmla="*/ 0 w 775"/>
                      <a:gd name="T9" fmla="*/ 0 h 26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775" h="268">
                        <a:moveTo>
                          <a:pt x="0" y="0"/>
                        </a:moveTo>
                        <a:cubicBezTo>
                          <a:pt x="170" y="263"/>
                          <a:pt x="170" y="263"/>
                          <a:pt x="170" y="263"/>
                        </a:cubicBezTo>
                        <a:cubicBezTo>
                          <a:pt x="635" y="268"/>
                          <a:pt x="635" y="268"/>
                          <a:pt x="635" y="268"/>
                        </a:cubicBezTo>
                        <a:cubicBezTo>
                          <a:pt x="635" y="268"/>
                          <a:pt x="770" y="186"/>
                          <a:pt x="775" y="0"/>
                        </a:cubicBezTo>
                        <a:lnTo>
                          <a:pt x="0" y="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>
                          <a:alpha val="74000"/>
                        </a:schemeClr>
                      </a:gs>
                      <a:gs pos="98000">
                        <a:schemeClr val="accent1">
                          <a:lumMod val="50000"/>
                          <a:alpha val="72000"/>
                        </a:schemeClr>
                      </a:gs>
                    </a:gsLst>
                    <a:lin ang="5400000" scaled="0"/>
                  </a:gra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/>
                  </a:p>
                </p:txBody>
              </p:sp>
              <p:sp>
                <p:nvSpPr>
                  <p:cNvPr id="376" name="Freeform 17"/>
                  <p:cNvSpPr>
                    <a:spLocks/>
                  </p:cNvSpPr>
                  <p:nvPr/>
                </p:nvSpPr>
                <p:spPr bwMode="gray">
                  <a:xfrm>
                    <a:off x="11998326" y="3095625"/>
                    <a:ext cx="825500" cy="657225"/>
                  </a:xfrm>
                  <a:custGeom>
                    <a:avLst/>
                    <a:gdLst>
                      <a:gd name="T0" fmla="*/ 518 w 520"/>
                      <a:gd name="T1" fmla="*/ 414 h 414"/>
                      <a:gd name="T2" fmla="*/ 518 w 520"/>
                      <a:gd name="T3" fmla="*/ 0 h 414"/>
                      <a:gd name="T4" fmla="*/ 0 w 520"/>
                      <a:gd name="T5" fmla="*/ 55 h 414"/>
                      <a:gd name="T6" fmla="*/ 5 w 520"/>
                      <a:gd name="T7" fmla="*/ 360 h 414"/>
                      <a:gd name="T8" fmla="*/ 520 w 520"/>
                      <a:gd name="T9" fmla="*/ 414 h 414"/>
                      <a:gd name="T10" fmla="*/ 518 w 520"/>
                      <a:gd name="T11" fmla="*/ 414 h 41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520" h="414">
                        <a:moveTo>
                          <a:pt x="518" y="414"/>
                        </a:moveTo>
                        <a:lnTo>
                          <a:pt x="518" y="0"/>
                        </a:lnTo>
                        <a:lnTo>
                          <a:pt x="0" y="55"/>
                        </a:lnTo>
                        <a:lnTo>
                          <a:pt x="5" y="360"/>
                        </a:lnTo>
                        <a:lnTo>
                          <a:pt x="520" y="414"/>
                        </a:lnTo>
                        <a:lnTo>
                          <a:pt x="518" y="414"/>
                        </a:lnTo>
                        <a:close/>
                      </a:path>
                    </a:pathLst>
                  </a:custGeom>
                  <a:blipFill>
                    <a:blip r:embed="rId4"/>
                    <a:stretch>
                      <a:fillRect/>
                    </a:stretch>
                  </a:blip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/>
                  </a:p>
                </p:txBody>
              </p:sp>
              <p:sp>
                <p:nvSpPr>
                  <p:cNvPr id="377" name="Freeform 18"/>
                  <p:cNvSpPr>
                    <a:spLocks/>
                  </p:cNvSpPr>
                  <p:nvPr/>
                </p:nvSpPr>
                <p:spPr bwMode="gray">
                  <a:xfrm>
                    <a:off x="11998326" y="3095625"/>
                    <a:ext cx="825500" cy="657225"/>
                  </a:xfrm>
                  <a:custGeom>
                    <a:avLst/>
                    <a:gdLst>
                      <a:gd name="T0" fmla="*/ 518 w 520"/>
                      <a:gd name="T1" fmla="*/ 414 h 414"/>
                      <a:gd name="T2" fmla="*/ 518 w 520"/>
                      <a:gd name="T3" fmla="*/ 0 h 414"/>
                      <a:gd name="T4" fmla="*/ 0 w 520"/>
                      <a:gd name="T5" fmla="*/ 55 h 414"/>
                      <a:gd name="T6" fmla="*/ 5 w 520"/>
                      <a:gd name="T7" fmla="*/ 360 h 414"/>
                      <a:gd name="T8" fmla="*/ 520 w 520"/>
                      <a:gd name="T9" fmla="*/ 414 h 41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520" h="414">
                        <a:moveTo>
                          <a:pt x="518" y="414"/>
                        </a:moveTo>
                        <a:lnTo>
                          <a:pt x="518" y="0"/>
                        </a:lnTo>
                        <a:lnTo>
                          <a:pt x="0" y="55"/>
                        </a:lnTo>
                        <a:lnTo>
                          <a:pt x="5" y="360"/>
                        </a:lnTo>
                        <a:lnTo>
                          <a:pt x="520" y="414"/>
                        </a:lnTo>
                      </a:path>
                    </a:pathLst>
                  </a:cu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/>
                  </a:p>
                </p:txBody>
              </p:sp>
              <p:sp>
                <p:nvSpPr>
                  <p:cNvPr id="378" name="Freeform 19"/>
                  <p:cNvSpPr>
                    <a:spLocks/>
                  </p:cNvSpPr>
                  <p:nvPr/>
                </p:nvSpPr>
                <p:spPr bwMode="gray">
                  <a:xfrm>
                    <a:off x="13881101" y="3111500"/>
                    <a:ext cx="773113" cy="622300"/>
                  </a:xfrm>
                  <a:custGeom>
                    <a:avLst/>
                    <a:gdLst>
                      <a:gd name="T0" fmla="*/ 0 w 487"/>
                      <a:gd name="T1" fmla="*/ 0 h 392"/>
                      <a:gd name="T2" fmla="*/ 487 w 487"/>
                      <a:gd name="T3" fmla="*/ 16 h 392"/>
                      <a:gd name="T4" fmla="*/ 487 w 487"/>
                      <a:gd name="T5" fmla="*/ 376 h 392"/>
                      <a:gd name="T6" fmla="*/ 0 w 487"/>
                      <a:gd name="T7" fmla="*/ 392 h 392"/>
                      <a:gd name="T8" fmla="*/ 0 w 487"/>
                      <a:gd name="T9" fmla="*/ 0 h 39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487" h="392">
                        <a:moveTo>
                          <a:pt x="0" y="0"/>
                        </a:moveTo>
                        <a:lnTo>
                          <a:pt x="487" y="16"/>
                        </a:lnTo>
                        <a:lnTo>
                          <a:pt x="487" y="376"/>
                        </a:lnTo>
                        <a:lnTo>
                          <a:pt x="0" y="392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blipFill>
                    <a:blip r:embed="rId4"/>
                    <a:stretch>
                      <a:fillRect/>
                    </a:stretch>
                  </a:blip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/>
                  </a:p>
                </p:txBody>
              </p:sp>
            </p:grpSp>
            <p:cxnSp>
              <p:nvCxnSpPr>
                <p:cNvPr id="364" name="Gerade Verbindung 83"/>
                <p:cNvCxnSpPr>
                  <a:endCxn id="375" idx="3"/>
                </p:cNvCxnSpPr>
                <p:nvPr/>
              </p:nvCxnSpPr>
              <p:spPr bwMode="gray">
                <a:xfrm>
                  <a:off x="6626490" y="2155199"/>
                  <a:ext cx="1221810" cy="3474"/>
                </a:xfrm>
                <a:prstGeom prst="line">
                  <a:avLst/>
                </a:prstGeom>
                <a:ln w="6350">
                  <a:solidFill>
                    <a:schemeClr val="tx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" y="957955"/>
            <a:ext cx="9144000" cy="422573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5" name="Group 74"/>
          <p:cNvGrpSpPr/>
          <p:nvPr/>
        </p:nvGrpSpPr>
        <p:grpSpPr>
          <a:xfrm>
            <a:off x="271305" y="974695"/>
            <a:ext cx="8732018" cy="4028133"/>
            <a:chOff x="539748" y="1457581"/>
            <a:chExt cx="10924808" cy="4771467"/>
          </a:xfrm>
        </p:grpSpPr>
        <p:sp>
          <p:nvSpPr>
            <p:cNvPr id="76" name="Ellipse 46"/>
            <p:cNvSpPr/>
            <p:nvPr/>
          </p:nvSpPr>
          <p:spPr bwMode="gray">
            <a:xfrm>
              <a:off x="6128401" y="5439055"/>
              <a:ext cx="5336155" cy="789993"/>
            </a:xfrm>
            <a:prstGeom prst="ellipse">
              <a:avLst/>
            </a:prstGeom>
            <a:gradFill flip="none" rotWithShape="1">
              <a:gsLst>
                <a:gs pos="0">
                  <a:srgbClr val="000000">
                    <a:alpha val="40000"/>
                  </a:srgbClr>
                </a:gs>
                <a:gs pos="100000">
                  <a:srgbClr val="000000">
                    <a:alpha val="0"/>
                  </a:srgbClr>
                </a:gs>
              </a:gsLst>
              <a:path path="shape">
                <a:fillToRect l="50000" t="50000" r="50000" b="50000"/>
              </a:path>
              <a:tileRect/>
            </a:gradFill>
            <a:ln w="12700">
              <a:noFill/>
              <a:round/>
              <a:headEnd/>
              <a:tailEnd/>
            </a:ln>
          </p:spPr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77" name="Gruppieren 47"/>
            <p:cNvGrpSpPr/>
            <p:nvPr/>
          </p:nvGrpSpPr>
          <p:grpSpPr bwMode="gray">
            <a:xfrm>
              <a:off x="6950771" y="1457581"/>
              <a:ext cx="4322578" cy="4322578"/>
              <a:chOff x="4831852" y="1752855"/>
              <a:chExt cx="3956003" cy="3956003"/>
            </a:xfrm>
            <a:effectLst>
              <a:outerShdw blurRad="76200" dist="38100" dir="2700000" algn="tl" rotWithShape="0">
                <a:prstClr val="black">
                  <a:alpha val="40000"/>
                </a:prstClr>
              </a:outerShdw>
            </a:effectLst>
          </p:grpSpPr>
          <p:grpSp>
            <p:nvGrpSpPr>
              <p:cNvPr id="137" name="Gruppieren 62"/>
              <p:cNvGrpSpPr/>
              <p:nvPr/>
            </p:nvGrpSpPr>
            <p:grpSpPr bwMode="gray">
              <a:xfrm>
                <a:off x="4831852" y="1752855"/>
                <a:ext cx="3956003" cy="3956003"/>
                <a:chOff x="4806533" y="2188058"/>
                <a:chExt cx="3520800" cy="3520800"/>
              </a:xfrm>
              <a:effectLst>
                <a:outerShdw blurRad="76200" dist="38100" dir="2700000" algn="tl" rotWithShape="0">
                  <a:prstClr val="black">
                    <a:alpha val="40000"/>
                  </a:prstClr>
                </a:outerShdw>
              </a:effectLst>
            </p:grpSpPr>
            <p:sp>
              <p:nvSpPr>
                <p:cNvPr id="141" name="Oval 21"/>
                <p:cNvSpPr>
                  <a:spLocks noChangeArrowheads="1"/>
                </p:cNvSpPr>
                <p:nvPr/>
              </p:nvSpPr>
              <p:spPr bwMode="gray">
                <a:xfrm>
                  <a:off x="4806533" y="2188058"/>
                  <a:ext cx="3520800" cy="3520800"/>
                </a:xfrm>
                <a:prstGeom prst="ellipse">
                  <a:avLst/>
                </a:prstGeom>
                <a:gradFill>
                  <a:gsLst>
                    <a:gs pos="0">
                      <a:srgbClr val="BFBFBF"/>
                    </a:gs>
                    <a:gs pos="100000">
                      <a:srgbClr val="ADADAD"/>
                    </a:gs>
                  </a:gsLst>
                  <a:lin ang="2700000" scaled="1"/>
                </a:gradFill>
                <a:ln w="9" cap="flat">
                  <a:noFill/>
                  <a:prstDash val="solid"/>
                  <a:miter lim="800000"/>
                  <a:headEnd/>
                  <a:tailEnd/>
                </a:ln>
                <a:scene3d>
                  <a:camera prst="perspectiveRelaxedModerately" fov="3900000">
                    <a:rot lat="20357426" lon="21130693" rev="21434866"/>
                  </a:camera>
                  <a:lightRig rig="balanced" dir="t"/>
                </a:scene3d>
                <a:sp3d extrusionH="69850">
                  <a:bevelT w="19050" h="19050"/>
                  <a:extrusionClr>
                    <a:schemeClr val="bg1">
                      <a:lumMod val="65000"/>
                    </a:schemeClr>
                  </a:extrusionClr>
                </a:sp3d>
              </p:spPr>
              <p:txBody>
                <a:bodyPr vert="horz" wrap="square" lIns="0" tIns="0" rIns="0" bIns="284400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/>
                  <a:endParaRPr lang="en-US" sz="2000" b="1" noProof="1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42" name="Oval 22"/>
                <p:cNvSpPr>
                  <a:spLocks noChangeArrowheads="1"/>
                </p:cNvSpPr>
                <p:nvPr/>
              </p:nvSpPr>
              <p:spPr bwMode="gray">
                <a:xfrm>
                  <a:off x="4852963" y="2441033"/>
                  <a:ext cx="3018370" cy="3016746"/>
                </a:xfrm>
                <a:prstGeom prst="ellipse">
                  <a:avLst/>
                </a:prstGeom>
                <a:solidFill>
                  <a:srgbClr val="FFFFFF"/>
                </a:solidFill>
                <a:ln w="12700">
                  <a:solidFill>
                    <a:srgbClr val="FFFFFF"/>
                  </a:solidFill>
                  <a:round/>
                  <a:headEnd/>
                  <a:tailEnd/>
                </a:ln>
                <a:scene3d>
                  <a:camera prst="perspectiveRelaxedModerately" fov="3900000">
                    <a:rot lat="20358000" lon="21132000" rev="21432000"/>
                  </a:camera>
                  <a:lightRig rig="balanced" dir="t"/>
                </a:scene3d>
                <a:sp3d extrusionH="69850">
                  <a:extrusionClr>
                    <a:schemeClr val="bg1">
                      <a:lumMod val="65000"/>
                    </a:schemeClr>
                  </a:extrusionClr>
                </a:sp3d>
              </p:spPr>
              <p:txBody>
                <a:bodyPr/>
                <a:lstStyle/>
                <a:p>
                  <a:pPr>
                    <a:lnSpc>
                      <a:spcPct val="95000"/>
                    </a:lnSpc>
                    <a:spcAft>
                      <a:spcPts val="800"/>
                    </a:spcAft>
                  </a:pPr>
                  <a:endParaRPr lang="en-US" noProof="1"/>
                </a:p>
              </p:txBody>
            </p:sp>
            <p:sp>
              <p:nvSpPr>
                <p:cNvPr id="143" name="Oval 24"/>
                <p:cNvSpPr>
                  <a:spLocks noChangeArrowheads="1"/>
                </p:cNvSpPr>
                <p:nvPr/>
              </p:nvSpPr>
              <p:spPr bwMode="gray">
                <a:xfrm>
                  <a:off x="5356341" y="2942244"/>
                  <a:ext cx="2011615" cy="2012427"/>
                </a:xfrm>
                <a:prstGeom prst="ellipse">
                  <a:avLst/>
                </a:prstGeom>
                <a:gradFill>
                  <a:gsLst>
                    <a:gs pos="0">
                      <a:srgbClr val="BFBFBF"/>
                    </a:gs>
                    <a:gs pos="100000">
                      <a:srgbClr val="ADADAD"/>
                    </a:gs>
                  </a:gsLst>
                  <a:lin ang="2700000" scaled="1"/>
                </a:gradFill>
                <a:ln w="9" cap="flat">
                  <a:noFill/>
                  <a:prstDash val="solid"/>
                  <a:miter lim="800000"/>
                  <a:headEnd/>
                  <a:tailEnd/>
                </a:ln>
                <a:scene3d>
                  <a:camera prst="perspectiveRelaxedModerately" fov="3900000">
                    <a:rot lat="20357426" lon="21130693" rev="21434866"/>
                  </a:camera>
                  <a:lightRig rig="balanced" dir="t"/>
                </a:scene3d>
                <a:sp3d extrusionH="69850">
                  <a:bevelT w="19050" h="19050"/>
                  <a:extrusionClr>
                    <a:schemeClr val="bg1">
                      <a:lumMod val="65000"/>
                    </a:schemeClr>
                  </a:extrusionClr>
                </a:sp3d>
              </p:spPr>
              <p:txBody>
                <a:bodyPr vert="horz" wrap="square" lIns="0" tIns="0" rIns="0" bIns="284400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/>
                  <a:endParaRPr lang="en-US" sz="2000" b="1" noProof="1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44" name="Oval 26"/>
                <p:cNvSpPr>
                  <a:spLocks noChangeArrowheads="1"/>
                </p:cNvSpPr>
                <p:nvPr/>
              </p:nvSpPr>
              <p:spPr bwMode="gray">
                <a:xfrm>
                  <a:off x="5857822" y="3446299"/>
                  <a:ext cx="1008651" cy="1004319"/>
                </a:xfrm>
                <a:prstGeom prst="ellipse">
                  <a:avLst/>
                </a:prstGeom>
                <a:solidFill>
                  <a:schemeClr val="accent1">
                    <a:lumMod val="75000"/>
                  </a:schemeClr>
                </a:solidFill>
                <a:ln w="12700">
                  <a:solidFill>
                    <a:schemeClr val="accent1"/>
                  </a:solidFill>
                  <a:round/>
                  <a:headEnd/>
                  <a:tailEnd/>
                </a:ln>
                <a:scene3d>
                  <a:camera prst="perspectiveRelaxedModerately" fov="3900000">
                    <a:rot lat="20358000" lon="21132000" rev="21432000"/>
                  </a:camera>
                  <a:lightRig rig="balanced" dir="t"/>
                </a:scene3d>
                <a:sp3d extrusionH="69850">
                  <a:extrusionClr>
                    <a:schemeClr val="accent1"/>
                  </a:extrusionClr>
                </a:sp3d>
              </p:spPr>
              <p:txBody>
                <a:bodyPr/>
                <a:lstStyle/>
                <a:p>
                  <a:pPr>
                    <a:lnSpc>
                      <a:spcPct val="95000"/>
                    </a:lnSpc>
                    <a:spcAft>
                      <a:spcPts val="800"/>
                    </a:spcAft>
                  </a:pPr>
                  <a:endParaRPr lang="en-US" noProof="1"/>
                </a:p>
              </p:txBody>
            </p:sp>
          </p:grpSp>
          <p:sp>
            <p:nvSpPr>
              <p:cNvPr id="138" name="Rechteck 63"/>
              <p:cNvSpPr/>
              <p:nvPr/>
            </p:nvSpPr>
            <p:spPr bwMode="gray">
              <a:xfrm>
                <a:off x="5569413" y="3492462"/>
                <a:ext cx="295806" cy="422514"/>
              </a:xfrm>
              <a:prstGeom prst="rect">
                <a:avLst/>
              </a:prstGeom>
            </p:spPr>
            <p:txBody>
              <a:bodyPr wrap="none" lIns="108000">
                <a:spAutoFit/>
              </a:bodyPr>
              <a:lstStyle/>
              <a:p>
                <a:r>
                  <a:rPr lang="en-US" sz="2400" noProof="1" smtClean="0">
                    <a:solidFill>
                      <a:srgbClr val="000000"/>
                    </a:solidFill>
                    <a:latin typeface="Bebas Neue" panose="020B0506020202020201" pitchFamily="34" charset="0"/>
                  </a:rPr>
                  <a:t>2</a:t>
                </a:r>
                <a:endParaRPr lang="en-US" sz="2400" dirty="0">
                  <a:latin typeface="Bebas Neue" panose="020B0506020202020201" pitchFamily="34" charset="0"/>
                </a:endParaRPr>
              </a:p>
            </p:txBody>
          </p:sp>
          <p:sp>
            <p:nvSpPr>
              <p:cNvPr id="139" name="Rechteck 64"/>
              <p:cNvSpPr/>
              <p:nvPr/>
            </p:nvSpPr>
            <p:spPr bwMode="gray">
              <a:xfrm>
                <a:off x="4979941" y="3475210"/>
                <a:ext cx="295806" cy="422514"/>
              </a:xfrm>
              <a:prstGeom prst="rect">
                <a:avLst/>
              </a:prstGeom>
            </p:spPr>
            <p:txBody>
              <a:bodyPr wrap="none" lIns="108000">
                <a:spAutoFit/>
              </a:bodyPr>
              <a:lstStyle/>
              <a:p>
                <a:r>
                  <a:rPr lang="en-US" sz="2400" noProof="1" smtClean="0">
                    <a:solidFill>
                      <a:srgbClr val="000000"/>
                    </a:solidFill>
                    <a:latin typeface="Bebas Neue" panose="020B0506020202020201" pitchFamily="34" charset="0"/>
                  </a:rPr>
                  <a:t>3</a:t>
                </a:r>
                <a:endParaRPr lang="en-US" sz="2400" dirty="0">
                  <a:latin typeface="Bebas Neue" panose="020B0506020202020201" pitchFamily="34" charset="0"/>
                </a:endParaRPr>
              </a:p>
            </p:txBody>
          </p:sp>
          <p:sp>
            <p:nvSpPr>
              <p:cNvPr id="140" name="Rechteck 65"/>
              <p:cNvSpPr/>
              <p:nvPr/>
            </p:nvSpPr>
            <p:spPr bwMode="gray">
              <a:xfrm>
                <a:off x="6083297" y="3508648"/>
                <a:ext cx="295806" cy="422514"/>
              </a:xfrm>
              <a:prstGeom prst="rect">
                <a:avLst/>
              </a:prstGeom>
            </p:spPr>
            <p:txBody>
              <a:bodyPr wrap="none" lIns="108000">
                <a:spAutoFit/>
              </a:bodyPr>
              <a:lstStyle/>
              <a:p>
                <a:r>
                  <a:rPr lang="en-US" sz="2400" noProof="1" smtClean="0">
                    <a:solidFill>
                      <a:srgbClr val="FFFFFF"/>
                    </a:solidFill>
                    <a:latin typeface="Bebas Neue" panose="020B0506020202020201" pitchFamily="34" charset="0"/>
                  </a:rPr>
                  <a:t>1</a:t>
                </a:r>
                <a:endParaRPr lang="en-US" sz="2400" dirty="0">
                  <a:solidFill>
                    <a:srgbClr val="FFFFFF"/>
                  </a:solidFill>
                  <a:latin typeface="Bebas Neue" panose="020B0506020202020201" pitchFamily="34" charset="0"/>
                </a:endParaRPr>
              </a:p>
            </p:txBody>
          </p:sp>
        </p:grpSp>
        <p:sp>
          <p:nvSpPr>
            <p:cNvPr id="78" name="Rad 48"/>
            <p:cNvSpPr/>
            <p:nvPr/>
          </p:nvSpPr>
          <p:spPr bwMode="gray">
            <a:xfrm>
              <a:off x="7068193" y="3367179"/>
              <a:ext cx="426623" cy="426623"/>
            </a:xfrm>
            <a:prstGeom prst="donut">
              <a:avLst>
                <a:gd name="adj" fmla="val 9556"/>
              </a:avLst>
            </a:prstGeom>
            <a:solidFill>
              <a:schemeClr val="accent1"/>
            </a:solidFill>
            <a:ln w="12700">
              <a:noFill/>
              <a:round/>
              <a:headEnd/>
              <a:tailEnd/>
            </a:ln>
          </p:spPr>
          <p:txBody>
            <a:bodyPr lIns="108000" rtlCol="0" anchor="ctr"/>
            <a:lstStyle/>
            <a:p>
              <a:pPr algn="ctr"/>
              <a:endParaRPr lang="en-US" dirty="0"/>
            </a:p>
          </p:txBody>
        </p:sp>
        <p:sp>
          <p:nvSpPr>
            <p:cNvPr id="79" name="Rad 49"/>
            <p:cNvSpPr/>
            <p:nvPr/>
          </p:nvSpPr>
          <p:spPr bwMode="gray">
            <a:xfrm>
              <a:off x="7713342" y="3386290"/>
              <a:ext cx="426623" cy="426623"/>
            </a:xfrm>
            <a:prstGeom prst="donut">
              <a:avLst>
                <a:gd name="adj" fmla="val 9556"/>
              </a:avLst>
            </a:prstGeom>
            <a:solidFill>
              <a:schemeClr val="accent1"/>
            </a:solidFill>
            <a:ln w="12700">
              <a:noFill/>
              <a:round/>
              <a:headEnd/>
              <a:tailEnd/>
            </a:ln>
          </p:spPr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0" name="Rad 50"/>
            <p:cNvSpPr/>
            <p:nvPr/>
          </p:nvSpPr>
          <p:spPr bwMode="gray">
            <a:xfrm>
              <a:off x="8282082" y="3410910"/>
              <a:ext cx="426623" cy="426623"/>
            </a:xfrm>
            <a:prstGeom prst="donut">
              <a:avLst>
                <a:gd name="adj" fmla="val 9556"/>
              </a:avLst>
            </a:prstGeom>
            <a:solidFill>
              <a:schemeClr val="accent1"/>
            </a:solidFill>
            <a:ln w="12700">
              <a:noFill/>
              <a:round/>
              <a:headEnd/>
              <a:tailEnd/>
            </a:ln>
          </p:spPr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1" name="Ellipse 52"/>
            <p:cNvSpPr/>
            <p:nvPr/>
          </p:nvSpPr>
          <p:spPr bwMode="gray">
            <a:xfrm rot="1342106">
              <a:off x="8405322" y="3842922"/>
              <a:ext cx="2516167" cy="258572"/>
            </a:xfrm>
            <a:prstGeom prst="ellipse">
              <a:avLst/>
            </a:prstGeom>
            <a:gradFill flip="none" rotWithShape="1">
              <a:gsLst>
                <a:gs pos="0">
                  <a:srgbClr val="000000">
                    <a:alpha val="14000"/>
                  </a:srgbClr>
                </a:gs>
                <a:gs pos="100000">
                  <a:srgbClr val="000000">
                    <a:alpha val="2000"/>
                  </a:srgbClr>
                </a:gs>
              </a:gsLst>
              <a:path path="shape">
                <a:fillToRect l="50000" t="50000" r="50000" b="50000"/>
              </a:path>
              <a:tileRect/>
            </a:gradFill>
            <a:ln w="12700">
              <a:noFill/>
              <a:round/>
              <a:headEnd/>
              <a:tailEnd/>
            </a:ln>
          </p:spPr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2" name="Ellipse 53"/>
            <p:cNvSpPr/>
            <p:nvPr/>
          </p:nvSpPr>
          <p:spPr bwMode="gray">
            <a:xfrm>
              <a:off x="8789810" y="3642577"/>
              <a:ext cx="68625" cy="66495"/>
            </a:xfrm>
            <a:prstGeom prst="ellipse">
              <a:avLst/>
            </a:prstGeom>
            <a:gradFill flip="none" rotWithShape="1">
              <a:gsLst>
                <a:gs pos="0">
                  <a:srgbClr val="000000">
                    <a:alpha val="40000"/>
                  </a:srgbClr>
                </a:gs>
                <a:gs pos="100000">
                  <a:srgbClr val="000000">
                    <a:alpha val="0"/>
                  </a:srgbClr>
                </a:gs>
              </a:gsLst>
              <a:path path="shape">
                <a:fillToRect l="50000" t="50000" r="50000" b="50000"/>
              </a:path>
              <a:tileRect/>
            </a:gradFill>
            <a:ln w="12700">
              <a:noFill/>
              <a:round/>
              <a:headEnd/>
              <a:tailEnd/>
            </a:ln>
          </p:spPr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83" name="Gruppieren 2"/>
            <p:cNvGrpSpPr/>
            <p:nvPr/>
          </p:nvGrpSpPr>
          <p:grpSpPr bwMode="gray">
            <a:xfrm>
              <a:off x="539750" y="1906696"/>
              <a:ext cx="6741753" cy="1432837"/>
              <a:chOff x="539750" y="2249596"/>
              <a:chExt cx="6741753" cy="1432837"/>
            </a:xfrm>
          </p:grpSpPr>
          <p:sp>
            <p:nvSpPr>
              <p:cNvPr id="136" name="Line 20" descr="© INSCALE GmbH, 26.05.2010&#10;http://www.presentationload.com/"/>
              <p:cNvSpPr>
                <a:spLocks noChangeShapeType="1"/>
              </p:cNvSpPr>
              <p:nvPr/>
            </p:nvSpPr>
            <p:spPr bwMode="gray">
              <a:xfrm flipH="1">
                <a:off x="539750" y="3043757"/>
                <a:ext cx="6733127" cy="0"/>
              </a:xfrm>
              <a:prstGeom prst="line">
                <a:avLst/>
              </a:prstGeom>
              <a:noFill/>
              <a:ln w="19050">
                <a:solidFill>
                  <a:srgbClr val="969696"/>
                </a:solidFill>
                <a:prstDash val="sysDot"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noProof="1"/>
              </a:p>
            </p:txBody>
          </p:sp>
          <p:sp>
            <p:nvSpPr>
              <p:cNvPr id="133" name="Line 20" descr="© INSCALE GmbH, 26.05.2010&#10;http://www.presentationload.com/"/>
              <p:cNvSpPr>
                <a:spLocks noChangeShapeType="1"/>
              </p:cNvSpPr>
              <p:nvPr/>
            </p:nvSpPr>
            <p:spPr bwMode="gray">
              <a:xfrm>
                <a:off x="7281503" y="3048830"/>
                <a:ext cx="0" cy="633603"/>
              </a:xfrm>
              <a:prstGeom prst="line">
                <a:avLst/>
              </a:prstGeom>
              <a:noFill/>
              <a:ln w="19050">
                <a:solidFill>
                  <a:srgbClr val="969696"/>
                </a:solidFill>
                <a:prstDash val="sysDot"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noProof="1"/>
              </a:p>
            </p:txBody>
          </p:sp>
          <p:sp>
            <p:nvSpPr>
              <p:cNvPr id="134" name="Pfeil nach rechts 1"/>
              <p:cNvSpPr/>
              <p:nvPr/>
            </p:nvSpPr>
            <p:spPr bwMode="gray">
              <a:xfrm>
                <a:off x="4493670" y="2249596"/>
                <a:ext cx="546030" cy="270464"/>
              </a:xfrm>
              <a:prstGeom prst="rightArrow">
                <a:avLst/>
              </a:prstGeom>
              <a:solidFill>
                <a:schemeClr val="accent1"/>
              </a:solidFill>
              <a:ln w="12700">
                <a:noFill/>
                <a:round/>
                <a:headEnd/>
                <a:tailEnd/>
              </a:ln>
            </p:spPr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84" name="Gruppieren 72"/>
            <p:cNvGrpSpPr/>
            <p:nvPr/>
          </p:nvGrpSpPr>
          <p:grpSpPr bwMode="gray">
            <a:xfrm>
              <a:off x="539748" y="2729734"/>
              <a:ext cx="7386903" cy="1912204"/>
              <a:chOff x="539748" y="3072634"/>
              <a:chExt cx="7386903" cy="1912204"/>
            </a:xfrm>
          </p:grpSpPr>
          <p:grpSp>
            <p:nvGrpSpPr>
              <p:cNvPr id="127" name="Gruppieren 12"/>
              <p:cNvGrpSpPr/>
              <p:nvPr/>
            </p:nvGrpSpPr>
            <p:grpSpPr bwMode="gray">
              <a:xfrm>
                <a:off x="539748" y="3072634"/>
                <a:ext cx="7386903" cy="1912204"/>
                <a:chOff x="539749" y="1280394"/>
                <a:chExt cx="7386903" cy="1912204"/>
              </a:xfrm>
            </p:grpSpPr>
            <p:sp>
              <p:nvSpPr>
                <p:cNvPr id="130" name="Rectangle 18" descr="© INSCALE GmbH, 26.05.2010&#10;http://www.presentationload.com/"/>
                <p:cNvSpPr>
                  <a:spLocks noChangeArrowheads="1"/>
                </p:cNvSpPr>
                <p:nvPr/>
              </p:nvSpPr>
              <p:spPr bwMode="gray">
                <a:xfrm>
                  <a:off x="602609" y="1280394"/>
                  <a:ext cx="5094975" cy="1909852"/>
                </a:xfrm>
                <a:prstGeom prst="rect">
                  <a:avLst/>
                </a:prstGeom>
                <a:noFill/>
                <a:ln w="19050">
                  <a:noFill/>
                  <a:miter lim="800000"/>
                  <a:headEnd/>
                  <a:tailEnd/>
                </a:ln>
                <a:effectLst/>
              </p:spPr>
              <p:txBody>
                <a:bodyPr wrap="square" lIns="0" tIns="0" rIns="0" bIns="90000">
                  <a:spAutoFit/>
                </a:bodyPr>
                <a:lstStyle/>
                <a:p>
                  <a:pPr defTabSz="801688" eaLnBrk="0" hangingPunct="0">
                    <a:lnSpc>
                      <a:spcPct val="95000"/>
                    </a:lnSpc>
                    <a:spcAft>
                      <a:spcPts val="800"/>
                    </a:spcAft>
                  </a:pPr>
                  <a:r>
                    <a:rPr lang="en-US" sz="2000" noProof="1" smtClean="0">
                      <a:solidFill>
                        <a:srgbClr val="000000"/>
                      </a:solidFill>
                      <a:latin typeface="Bebas Neue" panose="020B0506020202020201" pitchFamily="34" charset="0"/>
                      <a:cs typeface="+mn-ea"/>
                    </a:rPr>
                    <a:t>QUESTION TWO: HOW DO I GET CUSTOMERS?</a:t>
                  </a:r>
                  <a:endParaRPr lang="en-US" sz="2000" noProof="1" smtClean="0">
                    <a:solidFill>
                      <a:srgbClr val="080808"/>
                    </a:solidFill>
                    <a:cs typeface="+mn-ea"/>
                  </a:endParaRPr>
                </a:p>
                <a:p>
                  <a:pPr defTabSz="801688" eaLnBrk="0" hangingPunct="0">
                    <a:lnSpc>
                      <a:spcPct val="95000"/>
                    </a:lnSpc>
                    <a:spcAft>
                      <a:spcPts val="800"/>
                    </a:spcAft>
                  </a:pPr>
                  <a:r>
                    <a:rPr lang="en-US" sz="1400" noProof="1" smtClean="0">
                      <a:solidFill>
                        <a:srgbClr val="460000"/>
                      </a:solidFill>
                      <a:latin typeface="Bookman Old Style" pitchFamily="18" charset="0"/>
                      <a:cs typeface="Arial" charset="0"/>
                    </a:rPr>
                    <a:t>Answer: </a:t>
                  </a:r>
                </a:p>
                <a:p>
                  <a:pPr defTabSz="801688" eaLnBrk="0" hangingPunct="0">
                    <a:lnSpc>
                      <a:spcPct val="95000"/>
                    </a:lnSpc>
                    <a:spcAft>
                      <a:spcPts val="800"/>
                    </a:spcAft>
                    <a:buFont typeface="Arial" pitchFamily="34" charset="0"/>
                    <a:buChar char="•"/>
                  </a:pPr>
                  <a:r>
                    <a:rPr lang="en-US" sz="1400" noProof="1" smtClean="0">
                      <a:solidFill>
                        <a:srgbClr val="460000"/>
                      </a:solidFill>
                      <a:latin typeface="Bookman Old Style" pitchFamily="18" charset="0"/>
                      <a:cs typeface="Arial" charset="0"/>
                    </a:rPr>
                    <a:t> Rigorous and Intentive awareness</a:t>
                  </a:r>
                </a:p>
                <a:p>
                  <a:pPr defTabSz="801688" eaLnBrk="0" hangingPunct="0">
                    <a:lnSpc>
                      <a:spcPct val="95000"/>
                    </a:lnSpc>
                    <a:spcAft>
                      <a:spcPts val="800"/>
                    </a:spcAft>
                    <a:buFont typeface="Arial" pitchFamily="34" charset="0"/>
                    <a:buChar char="•"/>
                  </a:pPr>
                  <a:r>
                    <a:rPr lang="en-US" sz="1400" noProof="1" smtClean="0">
                      <a:solidFill>
                        <a:srgbClr val="460000"/>
                      </a:solidFill>
                      <a:latin typeface="Bookman Old Style" pitchFamily="18" charset="0"/>
                      <a:cs typeface="Arial" charset="0"/>
                    </a:rPr>
                    <a:t> Create irresistible offers</a:t>
                  </a:r>
                </a:p>
                <a:p>
                  <a:pPr defTabSz="801688" eaLnBrk="0" hangingPunct="0">
                    <a:lnSpc>
                      <a:spcPct val="95000"/>
                    </a:lnSpc>
                    <a:spcAft>
                      <a:spcPts val="800"/>
                    </a:spcAft>
                    <a:buFont typeface="Arial" pitchFamily="34" charset="0"/>
                    <a:buChar char="•"/>
                  </a:pPr>
                  <a:r>
                    <a:rPr lang="en-US" sz="1400" noProof="1" smtClean="0">
                      <a:solidFill>
                        <a:srgbClr val="460000"/>
                      </a:solidFill>
                      <a:latin typeface="Bookman Old Style" pitchFamily="18" charset="0"/>
                      <a:cs typeface="Arial" charset="0"/>
                    </a:rPr>
                    <a:t> </a:t>
                  </a:r>
                  <a:r>
                    <a:rPr lang="en-US" sz="1400" noProof="1" smtClean="0">
                      <a:solidFill>
                        <a:srgbClr val="460000"/>
                      </a:solidFill>
                      <a:latin typeface="Bookman Old Style" pitchFamily="18" charset="0"/>
                      <a:cs typeface="Arial" charset="0"/>
                    </a:rPr>
                    <a:t>Consistent and Persuasive advertising</a:t>
                  </a:r>
                  <a:endParaRPr lang="en-US" sz="1400" noProof="1" smtClean="0">
                    <a:solidFill>
                      <a:srgbClr val="460000"/>
                    </a:solidFill>
                    <a:latin typeface="Bookman Old Style" pitchFamily="18" charset="0"/>
                    <a:cs typeface="Arial" charset="0"/>
                  </a:endParaRPr>
                </a:p>
              </p:txBody>
            </p:sp>
            <p:sp>
              <p:nvSpPr>
                <p:cNvPr id="131" name="Line 20" descr="© INSCALE GmbH, 26.05.2010&#10;http://www.presentationload.com/"/>
                <p:cNvSpPr>
                  <a:spLocks noChangeShapeType="1"/>
                </p:cNvSpPr>
                <p:nvPr/>
              </p:nvSpPr>
              <p:spPr bwMode="gray">
                <a:xfrm flipH="1">
                  <a:off x="539749" y="3192598"/>
                  <a:ext cx="7386903" cy="0"/>
                </a:xfrm>
                <a:prstGeom prst="line">
                  <a:avLst/>
                </a:prstGeom>
                <a:noFill/>
                <a:ln w="19050">
                  <a:solidFill>
                    <a:srgbClr val="969696"/>
                  </a:solidFill>
                  <a:prstDash val="sysDot"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noProof="1"/>
                </a:p>
              </p:txBody>
            </p:sp>
          </p:grpSp>
          <p:sp>
            <p:nvSpPr>
              <p:cNvPr id="128" name="Line 20" descr="© INSCALE GmbH, 26.05.2010&#10;http://www.presentationload.com/"/>
              <p:cNvSpPr>
                <a:spLocks noChangeShapeType="1"/>
              </p:cNvSpPr>
              <p:nvPr/>
            </p:nvSpPr>
            <p:spPr bwMode="gray">
              <a:xfrm flipH="1">
                <a:off x="7918558" y="4181542"/>
                <a:ext cx="5281" cy="137979"/>
              </a:xfrm>
              <a:prstGeom prst="line">
                <a:avLst/>
              </a:prstGeom>
              <a:noFill/>
              <a:ln w="19050">
                <a:solidFill>
                  <a:srgbClr val="969696"/>
                </a:solidFill>
                <a:prstDash val="sysDot"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noProof="1"/>
              </a:p>
            </p:txBody>
          </p:sp>
          <p:sp>
            <p:nvSpPr>
              <p:cNvPr id="129" name="Pfeil nach rechts 70"/>
              <p:cNvSpPr/>
              <p:nvPr/>
            </p:nvSpPr>
            <p:spPr bwMode="gray">
              <a:xfrm>
                <a:off x="4691260" y="3962246"/>
                <a:ext cx="546032" cy="270464"/>
              </a:xfrm>
              <a:prstGeom prst="rightArrow">
                <a:avLst/>
              </a:prstGeom>
              <a:solidFill>
                <a:schemeClr val="accent1"/>
              </a:solidFill>
              <a:ln w="12700">
                <a:noFill/>
                <a:round/>
                <a:headEnd/>
                <a:tailEnd/>
              </a:ln>
            </p:spPr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85" name="Gruppieren 73"/>
            <p:cNvGrpSpPr/>
            <p:nvPr/>
          </p:nvGrpSpPr>
          <p:grpSpPr bwMode="gray">
            <a:xfrm>
              <a:off x="539752" y="3880514"/>
              <a:ext cx="7972894" cy="1725265"/>
              <a:chOff x="539752" y="4223414"/>
              <a:chExt cx="7972894" cy="1725265"/>
            </a:xfrm>
          </p:grpSpPr>
          <p:sp>
            <p:nvSpPr>
              <p:cNvPr id="126" name="Line 20" descr="© INSCALE GmbH, 26.05.2010&#10;http://www.presentationload.com/"/>
              <p:cNvSpPr>
                <a:spLocks noChangeShapeType="1"/>
              </p:cNvSpPr>
              <p:nvPr/>
            </p:nvSpPr>
            <p:spPr bwMode="gray">
              <a:xfrm flipH="1">
                <a:off x="539752" y="5948679"/>
                <a:ext cx="7972894" cy="0"/>
              </a:xfrm>
              <a:prstGeom prst="line">
                <a:avLst/>
              </a:prstGeom>
              <a:noFill/>
              <a:ln w="19050">
                <a:solidFill>
                  <a:srgbClr val="969696"/>
                </a:solidFill>
                <a:prstDash val="sysDot"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noProof="1"/>
              </a:p>
            </p:txBody>
          </p:sp>
          <p:sp>
            <p:nvSpPr>
              <p:cNvPr id="123" name="Line 20" descr="© INSCALE GmbH, 26.05.2010&#10;http://www.presentationload.com/"/>
              <p:cNvSpPr>
                <a:spLocks noChangeShapeType="1"/>
              </p:cNvSpPr>
              <p:nvPr/>
            </p:nvSpPr>
            <p:spPr bwMode="gray">
              <a:xfrm>
                <a:off x="8499838" y="4223414"/>
                <a:ext cx="0" cy="1725265"/>
              </a:xfrm>
              <a:prstGeom prst="line">
                <a:avLst/>
              </a:prstGeom>
              <a:noFill/>
              <a:ln w="19050">
                <a:solidFill>
                  <a:srgbClr val="969696"/>
                </a:solidFill>
                <a:prstDash val="sysDot"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noProof="1"/>
              </a:p>
            </p:txBody>
          </p:sp>
          <p:sp>
            <p:nvSpPr>
              <p:cNvPr id="124" name="Pfeil nach rechts 71"/>
              <p:cNvSpPr/>
              <p:nvPr/>
            </p:nvSpPr>
            <p:spPr bwMode="gray">
              <a:xfrm>
                <a:off x="4619382" y="5480507"/>
                <a:ext cx="546032" cy="270464"/>
              </a:xfrm>
              <a:prstGeom prst="rightArrow">
                <a:avLst/>
              </a:prstGeom>
              <a:solidFill>
                <a:schemeClr val="accent1"/>
              </a:solidFill>
              <a:ln w="12700">
                <a:noFill/>
                <a:round/>
                <a:headEnd/>
                <a:tailEnd/>
              </a:ln>
            </p:spPr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86" name="Dart 1,4"/>
            <p:cNvGrpSpPr/>
            <p:nvPr/>
          </p:nvGrpSpPr>
          <p:grpSpPr bwMode="gray">
            <a:xfrm>
              <a:off x="8669757" y="3297794"/>
              <a:ext cx="540000" cy="540000"/>
              <a:chOff x="4611337" y="1790266"/>
              <a:chExt cx="2092869" cy="2092869"/>
            </a:xfrm>
            <a:scene3d>
              <a:camera prst="orthographicFront">
                <a:rot lat="19508737" lon="19854714" rev="21500828"/>
              </a:camera>
              <a:lightRig rig="threePt" dir="t"/>
            </a:scene3d>
          </p:grpSpPr>
          <p:sp>
            <p:nvSpPr>
              <p:cNvPr id="87" name="1"/>
              <p:cNvSpPr/>
              <p:nvPr/>
            </p:nvSpPr>
            <p:spPr bwMode="gray">
              <a:xfrm>
                <a:off x="5589163" y="2771903"/>
                <a:ext cx="129600" cy="129600"/>
              </a:xfrm>
              <a:prstGeom prst="ellipse">
                <a:avLst/>
              </a:prstGeom>
              <a:solidFill>
                <a:schemeClr val="tx1">
                  <a:lumMod val="95000"/>
                  <a:lumOff val="5000"/>
                </a:schemeClr>
              </a:solidFill>
              <a:ln>
                <a:noFill/>
              </a:ln>
              <a:sp3d extrusionH="190500">
                <a:bevelB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8" name="2"/>
              <p:cNvSpPr/>
              <p:nvPr/>
            </p:nvSpPr>
            <p:spPr bwMode="gray">
              <a:xfrm>
                <a:off x="5355163" y="2537903"/>
                <a:ext cx="597600" cy="597600"/>
              </a:xfrm>
              <a:prstGeom prst="ellipse">
                <a:avLst/>
              </a:prstGeom>
              <a:solidFill>
                <a:schemeClr val="tx1">
                  <a:lumMod val="95000"/>
                  <a:lumOff val="5000"/>
                </a:schemeClr>
              </a:solidFill>
              <a:ln>
                <a:noFill/>
              </a:ln>
              <a:sp3d z="177800">
                <a:bevelB w="63500" h="190500"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9" name="3"/>
              <p:cNvSpPr/>
              <p:nvPr/>
            </p:nvSpPr>
            <p:spPr bwMode="gray">
              <a:xfrm>
                <a:off x="5268763" y="2451503"/>
                <a:ext cx="770400" cy="770400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  <a:sp3d z="381000">
                <a:bevelB w="19050" h="203200"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90" name="4"/>
              <p:cNvSpPr/>
              <p:nvPr/>
            </p:nvSpPr>
            <p:spPr bwMode="gray">
              <a:xfrm>
                <a:off x="5268763" y="2451503"/>
                <a:ext cx="770400" cy="770400"/>
              </a:xfrm>
              <a:prstGeom prst="ellipse">
                <a:avLst/>
              </a:prstGeom>
              <a:solidFill>
                <a:schemeClr val="tx1">
                  <a:lumMod val="95000"/>
                  <a:lumOff val="5000"/>
                </a:schemeClr>
              </a:solidFill>
              <a:ln>
                <a:noFill/>
              </a:ln>
              <a:sp3d z="393700">
                <a:bevelT w="7620" h="7620"/>
                <a:bevelB w="7620" h="762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91" name="5"/>
              <p:cNvSpPr/>
              <p:nvPr/>
            </p:nvSpPr>
            <p:spPr bwMode="gray">
              <a:xfrm>
                <a:off x="5265163" y="2447903"/>
                <a:ext cx="777600" cy="777600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  <a:sp3d z="412750" extrusionH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92" name="6"/>
              <p:cNvSpPr/>
              <p:nvPr/>
            </p:nvSpPr>
            <p:spPr bwMode="gray">
              <a:xfrm>
                <a:off x="5261563" y="2444303"/>
                <a:ext cx="784800" cy="784800"/>
              </a:xfrm>
              <a:prstGeom prst="ellipse">
                <a:avLst/>
              </a:prstGeom>
              <a:solidFill>
                <a:schemeClr val="tx1">
                  <a:lumMod val="95000"/>
                  <a:lumOff val="5000"/>
                </a:schemeClr>
              </a:solidFill>
              <a:ln>
                <a:noFill/>
              </a:ln>
              <a:sp3d z="425450">
                <a:bevelT w="7620" h="7620"/>
                <a:bevelB w="7620" h="762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93" name="7"/>
              <p:cNvSpPr/>
              <p:nvPr/>
            </p:nvSpPr>
            <p:spPr bwMode="gray">
              <a:xfrm>
                <a:off x="5257963" y="2440703"/>
                <a:ext cx="792000" cy="792000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  <a:sp3d z="444500" extrusionH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94" name="8"/>
              <p:cNvSpPr/>
              <p:nvPr/>
            </p:nvSpPr>
            <p:spPr bwMode="gray">
              <a:xfrm>
                <a:off x="5254363" y="2437103"/>
                <a:ext cx="799200" cy="799200"/>
              </a:xfrm>
              <a:prstGeom prst="ellipse">
                <a:avLst/>
              </a:prstGeom>
              <a:solidFill>
                <a:schemeClr val="tx1">
                  <a:lumMod val="95000"/>
                  <a:lumOff val="5000"/>
                </a:schemeClr>
              </a:solidFill>
              <a:ln>
                <a:noFill/>
              </a:ln>
              <a:sp3d z="457200">
                <a:bevelT w="7620" h="7620"/>
                <a:bevelB w="7620" h="762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95" name="9"/>
              <p:cNvSpPr/>
              <p:nvPr/>
            </p:nvSpPr>
            <p:spPr bwMode="gray">
              <a:xfrm>
                <a:off x="5257963" y="2440703"/>
                <a:ext cx="792000" cy="792000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  <a:sp3d z="476250" extrusionH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96" name="10"/>
              <p:cNvSpPr/>
              <p:nvPr/>
            </p:nvSpPr>
            <p:spPr bwMode="gray">
              <a:xfrm>
                <a:off x="5257963" y="2440703"/>
                <a:ext cx="792000" cy="792000"/>
              </a:xfrm>
              <a:prstGeom prst="ellipse">
                <a:avLst/>
              </a:prstGeom>
              <a:solidFill>
                <a:schemeClr val="tx1">
                  <a:lumMod val="95000"/>
                  <a:lumOff val="5000"/>
                </a:schemeClr>
              </a:solidFill>
              <a:ln>
                <a:noFill/>
              </a:ln>
              <a:sp3d z="488950">
                <a:bevelT w="7620" h="7620"/>
                <a:bevelB w="7620" h="762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97" name="11"/>
              <p:cNvSpPr/>
              <p:nvPr/>
            </p:nvSpPr>
            <p:spPr bwMode="gray">
              <a:xfrm>
                <a:off x="5257963" y="2440703"/>
                <a:ext cx="792000" cy="792000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  <a:sp3d z="508000" extrusionH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98" name="12"/>
              <p:cNvSpPr/>
              <p:nvPr/>
            </p:nvSpPr>
            <p:spPr bwMode="gray">
              <a:xfrm>
                <a:off x="5257963" y="2440703"/>
                <a:ext cx="792000" cy="792000"/>
              </a:xfrm>
              <a:prstGeom prst="ellipse">
                <a:avLst/>
              </a:prstGeom>
              <a:solidFill>
                <a:schemeClr val="tx1">
                  <a:lumMod val="95000"/>
                  <a:lumOff val="5000"/>
                </a:schemeClr>
              </a:solidFill>
              <a:ln>
                <a:noFill/>
              </a:ln>
              <a:sp3d z="520700">
                <a:bevelT w="7620" h="7620"/>
                <a:bevelB w="7620" h="762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99" name="13"/>
              <p:cNvSpPr/>
              <p:nvPr/>
            </p:nvSpPr>
            <p:spPr bwMode="gray">
              <a:xfrm>
                <a:off x="5257963" y="2440703"/>
                <a:ext cx="792000" cy="792000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  <a:sp3d z="539750" extrusionH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00" name="14"/>
              <p:cNvSpPr/>
              <p:nvPr/>
            </p:nvSpPr>
            <p:spPr bwMode="gray">
              <a:xfrm>
                <a:off x="5257963" y="2440703"/>
                <a:ext cx="792000" cy="792000"/>
              </a:xfrm>
              <a:prstGeom prst="ellipse">
                <a:avLst/>
              </a:prstGeom>
              <a:solidFill>
                <a:schemeClr val="tx1">
                  <a:lumMod val="95000"/>
                  <a:lumOff val="5000"/>
                </a:schemeClr>
              </a:solidFill>
              <a:ln>
                <a:noFill/>
              </a:ln>
              <a:sp3d z="552450">
                <a:bevelT w="7620" h="7620"/>
                <a:bevelB w="7620" h="762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01" name="15"/>
              <p:cNvSpPr/>
              <p:nvPr/>
            </p:nvSpPr>
            <p:spPr bwMode="gray">
              <a:xfrm>
                <a:off x="5257963" y="2440703"/>
                <a:ext cx="792000" cy="792000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  <a:sp3d z="571500" extrusionH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02" name="16"/>
              <p:cNvSpPr/>
              <p:nvPr/>
            </p:nvSpPr>
            <p:spPr bwMode="gray">
              <a:xfrm>
                <a:off x="5257963" y="2440703"/>
                <a:ext cx="792000" cy="792000"/>
              </a:xfrm>
              <a:prstGeom prst="ellipse">
                <a:avLst/>
              </a:prstGeom>
              <a:solidFill>
                <a:schemeClr val="tx1">
                  <a:lumMod val="95000"/>
                  <a:lumOff val="5000"/>
                </a:schemeClr>
              </a:solidFill>
              <a:ln>
                <a:noFill/>
              </a:ln>
              <a:sp3d z="584200">
                <a:bevelT w="7620" h="7620"/>
                <a:bevelB w="7620" h="762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03" name="17"/>
              <p:cNvSpPr/>
              <p:nvPr/>
            </p:nvSpPr>
            <p:spPr bwMode="gray">
              <a:xfrm>
                <a:off x="5257963" y="2440703"/>
                <a:ext cx="792000" cy="792000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  <a:sp3d z="603250" extrusionH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04" name="18"/>
              <p:cNvSpPr/>
              <p:nvPr/>
            </p:nvSpPr>
            <p:spPr bwMode="gray">
              <a:xfrm>
                <a:off x="5261563" y="2444303"/>
                <a:ext cx="784800" cy="784800"/>
              </a:xfrm>
              <a:prstGeom prst="ellipse">
                <a:avLst/>
              </a:prstGeom>
              <a:solidFill>
                <a:schemeClr val="tx1">
                  <a:lumMod val="95000"/>
                  <a:lumOff val="5000"/>
                </a:schemeClr>
              </a:solidFill>
              <a:ln>
                <a:noFill/>
              </a:ln>
              <a:sp3d z="615950">
                <a:bevelT w="7620" h="7620"/>
                <a:bevelB w="7620" h="762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05" name="19"/>
              <p:cNvSpPr/>
              <p:nvPr/>
            </p:nvSpPr>
            <p:spPr bwMode="gray">
              <a:xfrm>
                <a:off x="5265163" y="2447903"/>
                <a:ext cx="777600" cy="777600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  <a:sp3d z="635000" extrusionH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06" name="20"/>
              <p:cNvSpPr/>
              <p:nvPr/>
            </p:nvSpPr>
            <p:spPr bwMode="gray">
              <a:xfrm>
                <a:off x="5268763" y="2451503"/>
                <a:ext cx="770400" cy="770400"/>
              </a:xfrm>
              <a:prstGeom prst="ellipse">
                <a:avLst/>
              </a:prstGeom>
              <a:solidFill>
                <a:schemeClr val="tx1">
                  <a:lumMod val="95000"/>
                  <a:lumOff val="5000"/>
                </a:schemeClr>
              </a:solidFill>
              <a:ln>
                <a:noFill/>
              </a:ln>
              <a:sp3d z="647700">
                <a:bevelT w="7620" h="7620"/>
                <a:bevelB w="7620" h="762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07" name="21"/>
              <p:cNvSpPr/>
              <p:nvPr/>
            </p:nvSpPr>
            <p:spPr bwMode="gray">
              <a:xfrm>
                <a:off x="5268763" y="2451503"/>
                <a:ext cx="770400" cy="770400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  <a:sp3d z="869950">
                <a:bevelT w="12700" h="222250"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08" name="22"/>
              <p:cNvSpPr/>
              <p:nvPr/>
            </p:nvSpPr>
            <p:spPr bwMode="gray">
              <a:xfrm>
                <a:off x="5315563" y="2498303"/>
                <a:ext cx="676800" cy="676800"/>
              </a:xfrm>
              <a:prstGeom prst="ellipse">
                <a:avLst/>
              </a:prstGeom>
              <a:solidFill>
                <a:schemeClr val="tx1">
                  <a:lumMod val="95000"/>
                  <a:lumOff val="5000"/>
                </a:schemeClr>
              </a:solidFill>
              <a:ln>
                <a:noFill/>
              </a:ln>
              <a:sp3d z="882650">
                <a:bevelT w="7620" h="7620"/>
                <a:bevelB w="7620" h="762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09" name="23"/>
              <p:cNvSpPr/>
              <p:nvPr/>
            </p:nvSpPr>
            <p:spPr bwMode="gray">
              <a:xfrm>
                <a:off x="5315563" y="2498303"/>
                <a:ext cx="676800" cy="676800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  <a:sp3d z="1041400">
                <a:bevelT w="12700" h="158750"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10" name="24"/>
              <p:cNvSpPr/>
              <p:nvPr/>
            </p:nvSpPr>
            <p:spPr bwMode="gray">
              <a:xfrm>
                <a:off x="5322763" y="2505503"/>
                <a:ext cx="662400" cy="662400"/>
              </a:xfrm>
              <a:prstGeom prst="ellipse">
                <a:avLst/>
              </a:prstGeom>
              <a:solidFill>
                <a:schemeClr val="tx1">
                  <a:lumMod val="95000"/>
                  <a:lumOff val="5000"/>
                </a:schemeClr>
              </a:solidFill>
              <a:ln>
                <a:noFill/>
              </a:ln>
              <a:sp3d z="1054100">
                <a:bevelT w="7620" h="7620"/>
                <a:bevelB w="7620" h="762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11" name="25"/>
              <p:cNvSpPr/>
              <p:nvPr/>
            </p:nvSpPr>
            <p:spPr bwMode="gray">
              <a:xfrm>
                <a:off x="5346163" y="2528903"/>
                <a:ext cx="615600" cy="615600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  <a:sp3d z="1181100">
                <a:bevelT w="12700" h="127000"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12" name="26"/>
              <p:cNvSpPr/>
              <p:nvPr/>
            </p:nvSpPr>
            <p:spPr bwMode="gray">
              <a:xfrm>
                <a:off x="5369563" y="2552303"/>
                <a:ext cx="568800" cy="568800"/>
              </a:xfrm>
              <a:prstGeom prst="ellipse">
                <a:avLst/>
              </a:prstGeom>
              <a:solidFill>
                <a:schemeClr val="tx1">
                  <a:lumMod val="95000"/>
                  <a:lumOff val="5000"/>
                </a:schemeClr>
              </a:solidFill>
              <a:ln>
                <a:noFill/>
              </a:ln>
              <a:sp3d z="1193800">
                <a:bevelT w="7620" h="7620"/>
                <a:bevelB w="7620" h="762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13" name="27"/>
              <p:cNvSpPr/>
              <p:nvPr/>
            </p:nvSpPr>
            <p:spPr bwMode="gray">
              <a:xfrm>
                <a:off x="5369563" y="2552303"/>
                <a:ext cx="568800" cy="568800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  <a:sp3d z="1289050">
                <a:bevelT w="25400" h="95250"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14" name="28"/>
              <p:cNvSpPr/>
              <p:nvPr/>
            </p:nvSpPr>
            <p:spPr bwMode="gray">
              <a:xfrm>
                <a:off x="5369563" y="2552303"/>
                <a:ext cx="568800" cy="568800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  <a:sp3d z="1301750">
                <a:bevelT w="7620" h="7620"/>
                <a:bevelB w="7620" h="762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15" name="29"/>
              <p:cNvSpPr/>
              <p:nvPr/>
            </p:nvSpPr>
            <p:spPr bwMode="gray">
              <a:xfrm>
                <a:off x="5394763" y="2577503"/>
                <a:ext cx="518400" cy="518400"/>
              </a:xfrm>
              <a:prstGeom prst="ellipse">
                <a:avLst/>
              </a:prstGeom>
              <a:solidFill>
                <a:schemeClr val="tx1">
                  <a:lumMod val="95000"/>
                  <a:lumOff val="5000"/>
                </a:schemeClr>
              </a:solidFill>
              <a:ln>
                <a:noFill/>
              </a:ln>
              <a:sp3d z="1397000">
                <a:bevelT w="19050" h="95250"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16" name="30"/>
              <p:cNvSpPr/>
              <p:nvPr/>
            </p:nvSpPr>
            <p:spPr bwMode="gray">
              <a:xfrm>
                <a:off x="5454163" y="2662103"/>
                <a:ext cx="399600" cy="349200"/>
              </a:xfrm>
              <a:prstGeom prst="ellipse">
                <a:avLst/>
              </a:prstGeom>
              <a:solidFill>
                <a:schemeClr val="tx1">
                  <a:lumMod val="95000"/>
                  <a:lumOff val="5000"/>
                </a:schemeClr>
              </a:solidFill>
              <a:ln>
                <a:noFill/>
              </a:ln>
              <a:sp3d z="2159000" extrusionH="7620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17" name="31"/>
              <p:cNvSpPr/>
              <p:nvPr/>
            </p:nvSpPr>
            <p:spPr bwMode="gray">
              <a:xfrm>
                <a:off x="5454163" y="2636903"/>
                <a:ext cx="399600" cy="399600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  <a:sp3d z="2171700">
                <a:bevelT w="7620" h="7620"/>
                <a:bevelB w="7620" h="762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18" name="32"/>
              <p:cNvSpPr/>
              <p:nvPr/>
            </p:nvSpPr>
            <p:spPr bwMode="gray">
              <a:xfrm>
                <a:off x="5454163" y="2636903"/>
                <a:ext cx="399600" cy="399600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  <a:sp3d z="2184400">
                <a:bevelT w="7620" h="7620"/>
                <a:bevelB w="7620" h="762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19" name="33"/>
              <p:cNvSpPr/>
              <p:nvPr/>
            </p:nvSpPr>
            <p:spPr bwMode="gray">
              <a:xfrm>
                <a:off x="5454163" y="2636903"/>
                <a:ext cx="399600" cy="399600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  <a:sp3d z="2197100">
                <a:bevelT w="7620" h="7620"/>
                <a:bevelB w="7620" h="762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0" name="34"/>
              <p:cNvSpPr/>
              <p:nvPr/>
            </p:nvSpPr>
            <p:spPr bwMode="gray">
              <a:xfrm>
                <a:off x="5473963" y="2656703"/>
                <a:ext cx="360000" cy="360000"/>
              </a:xfrm>
              <a:prstGeom prst="ellipse">
                <a:avLst/>
              </a:prstGeom>
              <a:solidFill>
                <a:schemeClr val="tx1">
                  <a:lumMod val="95000"/>
                  <a:lumOff val="5000"/>
                </a:schemeClr>
              </a:solidFill>
              <a:ln>
                <a:noFill/>
              </a:ln>
              <a:sp3d z="2349500">
                <a:bevelT w="25400" h="158750"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1" name="Stern mit 4 Zacken 146"/>
              <p:cNvSpPr/>
              <p:nvPr/>
            </p:nvSpPr>
            <p:spPr bwMode="gray">
              <a:xfrm>
                <a:off x="4611337" y="1790266"/>
                <a:ext cx="2092869" cy="2092869"/>
              </a:xfrm>
              <a:prstGeom prst="star4">
                <a:avLst>
                  <a:gd name="adj" fmla="val 6105"/>
                </a:avLst>
              </a:prstGeom>
              <a:ln>
                <a:noFill/>
              </a:ln>
              <a:sp3d z="3175000">
                <a:bevelT w="12700" h="508000"/>
                <a:bevelB w="25400" h="508000"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  <p:sp>
        <p:nvSpPr>
          <p:cNvPr id="146" name="Line 20" descr="© INSCALE GmbH, 26.05.2010&#10;http://www.presentationload.com/"/>
          <p:cNvSpPr>
            <a:spLocks noChangeShapeType="1"/>
          </p:cNvSpPr>
          <p:nvPr/>
        </p:nvSpPr>
        <p:spPr bwMode="gray">
          <a:xfrm>
            <a:off x="6169064" y="3101302"/>
            <a:ext cx="1" cy="561668"/>
          </a:xfrm>
          <a:prstGeom prst="line">
            <a:avLst/>
          </a:prstGeom>
          <a:noFill/>
          <a:ln w="19050">
            <a:solidFill>
              <a:srgbClr val="969696"/>
            </a:solidFill>
            <a:prstDash val="sysDot"/>
            <a:round/>
            <a:headEnd/>
            <a:tailEnd/>
          </a:ln>
        </p:spPr>
        <p:txBody>
          <a:bodyPr wrap="none" anchor="ctr"/>
          <a:lstStyle/>
          <a:p>
            <a:endParaRPr lang="en-US" noProof="1"/>
          </a:p>
        </p:txBody>
      </p:sp>
      <p:sp>
        <p:nvSpPr>
          <p:cNvPr id="148" name="Rectangle 147" descr="© INSCALE GmbH, 26.05.2010&#10;http://www.presentationload.com/"/>
          <p:cNvSpPr>
            <a:spLocks noChangeArrowheads="1"/>
          </p:cNvSpPr>
          <p:nvPr/>
        </p:nvSpPr>
        <p:spPr bwMode="gray">
          <a:xfrm>
            <a:off x="318795" y="3792195"/>
            <a:ext cx="5511899" cy="587938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ffectLst/>
        </p:spPr>
        <p:txBody>
          <a:bodyPr wrap="square" lIns="0" tIns="0" rIns="0" bIns="90000">
            <a:spAutoFit/>
          </a:bodyPr>
          <a:lstStyle/>
          <a:p>
            <a:pPr defTabSz="801688" eaLnBrk="0" hangingPunct="0">
              <a:lnSpc>
                <a:spcPct val="95000"/>
              </a:lnSpc>
              <a:spcAft>
                <a:spcPts val="800"/>
              </a:spcAft>
            </a:pPr>
            <a:r>
              <a:rPr lang="en-US" sz="2000" noProof="1" smtClean="0">
                <a:solidFill>
                  <a:srgbClr val="000000"/>
                </a:solidFill>
                <a:latin typeface="Bebas Neue" panose="020B0506020202020201" pitchFamily="34" charset="0"/>
                <a:cs typeface="+mn-ea"/>
              </a:rPr>
              <a:t>Question one: How do I break into an already saturated market?</a:t>
            </a:r>
            <a:r>
              <a:rPr lang="en-US" sz="2000" noProof="1" smtClean="0">
                <a:solidFill>
                  <a:srgbClr val="080808"/>
                </a:solidFill>
                <a:cs typeface="+mn-ea"/>
              </a:rPr>
              <a:t/>
            </a:r>
            <a:br>
              <a:rPr lang="en-US" sz="2000" noProof="1" smtClean="0">
                <a:solidFill>
                  <a:srgbClr val="080808"/>
                </a:solidFill>
                <a:cs typeface="+mn-ea"/>
              </a:rPr>
            </a:br>
            <a:r>
              <a:rPr lang="en-US" sz="1400" noProof="1" smtClean="0">
                <a:solidFill>
                  <a:srgbClr val="460000"/>
                </a:solidFill>
                <a:latin typeface="Bookman Old Style" pitchFamily="18" charset="0"/>
                <a:cs typeface="Arial" charset="0"/>
              </a:rPr>
              <a:t>Answer: Have a Niche</a:t>
            </a:r>
            <a:r>
              <a:rPr lang="en-US" sz="1400" noProof="1" smtClean="0">
                <a:solidFill>
                  <a:srgbClr val="460000"/>
                </a:solidFill>
                <a:latin typeface="Bookman Old Style" pitchFamily="18" charset="0"/>
                <a:cs typeface="Arial" charset="0"/>
              </a:rPr>
              <a:t>.</a:t>
            </a:r>
            <a:endParaRPr lang="en-US" sz="1400" noProof="1" smtClean="0">
              <a:solidFill>
                <a:srgbClr val="460000"/>
              </a:solidFill>
              <a:latin typeface="Bookman Old Style" pitchFamily="18" charset="0"/>
              <a:cs typeface="Arial" charset="0"/>
            </a:endParaRPr>
          </a:p>
        </p:txBody>
      </p:sp>
      <p:sp>
        <p:nvSpPr>
          <p:cNvPr id="150" name="Rectangle 149"/>
          <p:cNvSpPr/>
          <p:nvPr/>
        </p:nvSpPr>
        <p:spPr>
          <a:xfrm>
            <a:off x="3153106" y="0"/>
            <a:ext cx="1398797" cy="123689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9" name="Rectangle 148" descr="© INSCALE GmbH, 26.05.2010&#10;http://www.presentationload.com/"/>
          <p:cNvSpPr>
            <a:spLocks noChangeArrowheads="1"/>
          </p:cNvSpPr>
          <p:nvPr/>
        </p:nvSpPr>
        <p:spPr bwMode="gray">
          <a:xfrm>
            <a:off x="288651" y="214897"/>
            <a:ext cx="5106879" cy="1816992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ffectLst/>
        </p:spPr>
        <p:txBody>
          <a:bodyPr wrap="square" lIns="0" tIns="0" rIns="0" bIns="90000">
            <a:spAutoFit/>
          </a:bodyPr>
          <a:lstStyle/>
          <a:p>
            <a:pPr defTabSz="801688" eaLnBrk="0" hangingPunct="0">
              <a:lnSpc>
                <a:spcPct val="95000"/>
              </a:lnSpc>
              <a:spcAft>
                <a:spcPts val="800"/>
              </a:spcAft>
            </a:pPr>
            <a:r>
              <a:rPr lang="en-US" sz="2000" noProof="1" smtClean="0">
                <a:solidFill>
                  <a:srgbClr val="000000"/>
                </a:solidFill>
                <a:latin typeface="Bebas Neue" panose="020B0506020202020201" pitchFamily="34" charset="0"/>
                <a:cs typeface="+mn-ea"/>
              </a:rPr>
              <a:t>Question THREe: HOW CAN I SELL USING SOCIAL MEDIA?</a:t>
            </a:r>
            <a:r>
              <a:rPr lang="en-US" sz="2000" noProof="1" smtClean="0">
                <a:solidFill>
                  <a:srgbClr val="080808"/>
                </a:solidFill>
                <a:cs typeface="+mn-ea"/>
              </a:rPr>
              <a:t/>
            </a:r>
            <a:br>
              <a:rPr lang="en-US" sz="2000" noProof="1" smtClean="0">
                <a:solidFill>
                  <a:srgbClr val="080808"/>
                </a:solidFill>
                <a:cs typeface="+mn-ea"/>
              </a:rPr>
            </a:br>
            <a:r>
              <a:rPr lang="en-US" sz="1400" noProof="1" smtClean="0">
                <a:solidFill>
                  <a:srgbClr val="460000"/>
                </a:solidFill>
                <a:latin typeface="Bookman Old Style" pitchFamily="18" charset="0"/>
                <a:cs typeface="Arial" charset="0"/>
              </a:rPr>
              <a:t>Answer:</a:t>
            </a:r>
          </a:p>
          <a:p>
            <a:pPr defTabSz="801688" eaLnBrk="0" hangingPunct="0">
              <a:lnSpc>
                <a:spcPct val="95000"/>
              </a:lnSpc>
              <a:spcAft>
                <a:spcPts val="800"/>
              </a:spcAft>
              <a:buFont typeface="Arial" pitchFamily="34" charset="0"/>
              <a:buChar char="•"/>
            </a:pPr>
            <a:r>
              <a:rPr lang="en-US" sz="1400" noProof="1" smtClean="0">
                <a:solidFill>
                  <a:srgbClr val="460000"/>
                </a:solidFill>
                <a:latin typeface="Bookman Old Style" pitchFamily="18" charset="0"/>
                <a:cs typeface="Arial" charset="0"/>
              </a:rPr>
              <a:t> </a:t>
            </a:r>
            <a:r>
              <a:rPr lang="en-US" sz="1400" noProof="1" smtClean="0">
                <a:solidFill>
                  <a:srgbClr val="460000"/>
                </a:solidFill>
                <a:latin typeface="Bookman Old Style" pitchFamily="18" charset="0"/>
                <a:cs typeface="Arial" charset="0"/>
              </a:rPr>
              <a:t>Look for the right platform</a:t>
            </a:r>
          </a:p>
          <a:p>
            <a:pPr defTabSz="801688" eaLnBrk="0" hangingPunct="0">
              <a:lnSpc>
                <a:spcPct val="95000"/>
              </a:lnSpc>
              <a:spcAft>
                <a:spcPts val="800"/>
              </a:spcAft>
              <a:buFont typeface="Arial" pitchFamily="34" charset="0"/>
              <a:buChar char="•"/>
            </a:pPr>
            <a:r>
              <a:rPr lang="en-US" sz="1400" noProof="1" smtClean="0">
                <a:solidFill>
                  <a:srgbClr val="460000"/>
                </a:solidFill>
                <a:latin typeface="Bookman Old Style" pitchFamily="18" charset="0"/>
                <a:cs typeface="Arial" charset="0"/>
              </a:rPr>
              <a:t> </a:t>
            </a:r>
            <a:r>
              <a:rPr lang="en-US" sz="1400" noProof="1" smtClean="0">
                <a:solidFill>
                  <a:srgbClr val="460000"/>
                </a:solidFill>
                <a:latin typeface="Bookman Old Style" pitchFamily="18" charset="0"/>
                <a:cs typeface="Arial" charset="0"/>
              </a:rPr>
              <a:t>Open your account</a:t>
            </a:r>
          </a:p>
          <a:p>
            <a:pPr defTabSz="801688" eaLnBrk="0" hangingPunct="0">
              <a:lnSpc>
                <a:spcPct val="95000"/>
              </a:lnSpc>
              <a:spcAft>
                <a:spcPts val="800"/>
              </a:spcAft>
              <a:buFont typeface="Arial" pitchFamily="34" charset="0"/>
              <a:buChar char="•"/>
            </a:pPr>
            <a:r>
              <a:rPr lang="en-US" sz="1400" noProof="1" smtClean="0">
                <a:solidFill>
                  <a:srgbClr val="460000"/>
                </a:solidFill>
                <a:latin typeface="Bookman Old Style" pitchFamily="18" charset="0"/>
                <a:cs typeface="Arial" charset="0"/>
              </a:rPr>
              <a:t> Optimise your account</a:t>
            </a:r>
          </a:p>
          <a:p>
            <a:pPr defTabSz="801688" eaLnBrk="0" hangingPunct="0">
              <a:lnSpc>
                <a:spcPct val="95000"/>
              </a:lnSpc>
              <a:spcAft>
                <a:spcPts val="800"/>
              </a:spcAft>
              <a:buFont typeface="Arial" pitchFamily="34" charset="0"/>
              <a:buChar char="•"/>
            </a:pPr>
            <a:r>
              <a:rPr lang="en-US" sz="1400" noProof="1" smtClean="0">
                <a:solidFill>
                  <a:srgbClr val="460000"/>
                </a:solidFill>
                <a:latin typeface="Bookman Old Style" pitchFamily="18" charset="0"/>
                <a:cs typeface="Arial" charset="0"/>
              </a:rPr>
              <a:t> </a:t>
            </a:r>
            <a:r>
              <a:rPr lang="en-US" sz="1400" noProof="1" smtClean="0">
                <a:solidFill>
                  <a:srgbClr val="460000"/>
                </a:solidFill>
                <a:latin typeface="Bookman Old Style" pitchFamily="18" charset="0"/>
                <a:cs typeface="Arial" charset="0"/>
              </a:rPr>
              <a:t>Create valuable content consistently</a:t>
            </a:r>
            <a:endParaRPr lang="en-US" sz="1400" noProof="1" smtClean="0">
              <a:solidFill>
                <a:srgbClr val="460000"/>
              </a:solidFill>
              <a:latin typeface="Bookman Old Style" pitchFamily="18" charset="0"/>
              <a:cs typeface="Arial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" y="957955"/>
            <a:ext cx="9144000" cy="422573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" name="Group 13"/>
          <p:cNvGrpSpPr/>
          <p:nvPr/>
        </p:nvGrpSpPr>
        <p:grpSpPr>
          <a:xfrm>
            <a:off x="4608520" y="1603951"/>
            <a:ext cx="506816" cy="324655"/>
            <a:chOff x="5358960" y="2131211"/>
            <a:chExt cx="1205522" cy="752492"/>
          </a:xfrm>
        </p:grpSpPr>
        <p:sp>
          <p:nvSpPr>
            <p:cNvPr id="7" name="Rounded Rectangle 6">
              <a:extLst>
                <a:ext uri="{FF2B5EF4-FFF2-40B4-BE49-F238E27FC236}">
                  <a16:creationId xmlns:a16="http://schemas.microsoft.com/office/drawing/2014/main" xmlns="" id="{412D6820-8751-4C6C-9AB5-2F3A48071D52}"/>
                </a:ext>
              </a:extLst>
            </p:cNvPr>
            <p:cNvSpPr/>
            <p:nvPr/>
          </p:nvSpPr>
          <p:spPr>
            <a:xfrm rot="2700000">
              <a:off x="5393330" y="2148113"/>
              <a:ext cx="701220" cy="769959"/>
            </a:xfrm>
            <a:prstGeom prst="roundRect">
              <a:avLst>
                <a:gd name="adj" fmla="val 9009"/>
              </a:avLst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 dirty="0"/>
            </a:p>
          </p:txBody>
        </p:sp>
        <p:sp>
          <p:nvSpPr>
            <p:cNvPr id="8" name="Rounded Rectangle 7">
              <a:extLst>
                <a:ext uri="{FF2B5EF4-FFF2-40B4-BE49-F238E27FC236}">
                  <a16:creationId xmlns:a16="http://schemas.microsoft.com/office/drawing/2014/main" xmlns="" id="{DB161CE8-DCBE-463D-B61D-BF41F6248D1E}"/>
                </a:ext>
              </a:extLst>
            </p:cNvPr>
            <p:cNvSpPr/>
            <p:nvPr/>
          </p:nvSpPr>
          <p:spPr>
            <a:xfrm rot="2700000">
              <a:off x="5828893" y="2148113"/>
              <a:ext cx="701220" cy="769959"/>
            </a:xfrm>
            <a:prstGeom prst="roundRect">
              <a:avLst>
                <a:gd name="adj" fmla="val 9009"/>
              </a:avLst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  <p:sp>
          <p:nvSpPr>
            <p:cNvPr id="9" name="Rounded Rectangle 8">
              <a:extLst>
                <a:ext uri="{FF2B5EF4-FFF2-40B4-BE49-F238E27FC236}">
                  <a16:creationId xmlns:a16="http://schemas.microsoft.com/office/drawing/2014/main" xmlns="" id="{E84573D4-C1F7-4084-B68C-CEEB385EEEA1}"/>
                </a:ext>
              </a:extLst>
            </p:cNvPr>
            <p:cNvSpPr/>
            <p:nvPr/>
          </p:nvSpPr>
          <p:spPr>
            <a:xfrm rot="2700000">
              <a:off x="5611112" y="2148114"/>
              <a:ext cx="701220" cy="769957"/>
            </a:xfrm>
            <a:prstGeom prst="roundRect">
              <a:avLst>
                <a:gd name="adj" fmla="val 9009"/>
              </a:avLst>
            </a:prstGeom>
            <a:solidFill>
              <a:schemeClr val="bg1">
                <a:lumMod val="95000"/>
              </a:schemeClr>
            </a:solidFill>
            <a:ln w="15875">
              <a:gradFill>
                <a:gsLst>
                  <a:gs pos="0">
                    <a:schemeClr val="bg1"/>
                  </a:gs>
                  <a:gs pos="100000">
                    <a:schemeClr val="accent1">
                      <a:tint val="23500"/>
                      <a:satMod val="160000"/>
                      <a:alpha val="0"/>
                    </a:schemeClr>
                  </a:gs>
                </a:gsLst>
                <a:lin ang="5400000" scaled="0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xmlns="" id="{56C38914-A7F7-4EF8-A53F-4EFA2D3542C5}"/>
                </a:ext>
              </a:extLst>
            </p:cNvPr>
            <p:cNvSpPr txBox="1"/>
            <p:nvPr/>
          </p:nvSpPr>
          <p:spPr>
            <a:xfrm>
              <a:off x="5390886" y="2131211"/>
              <a:ext cx="1147957" cy="7133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400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cs typeface="Arial" pitchFamily="34" charset="0"/>
                </a:rPr>
                <a:t>05</a:t>
              </a:r>
              <a:endParaRPr lang="ko-KR" altLang="en-US" sz="1400" b="1" dirty="0">
                <a:solidFill>
                  <a:schemeClr val="tx1">
                    <a:lumMod val="65000"/>
                    <a:lumOff val="35000"/>
                  </a:schemeClr>
                </a:solidFill>
                <a:cs typeface="Arial" pitchFamily="34" charset="0"/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677689" y="2354145"/>
            <a:ext cx="506816" cy="324655"/>
            <a:chOff x="5358960" y="2131211"/>
            <a:chExt cx="1205522" cy="752492"/>
          </a:xfrm>
        </p:grpSpPr>
        <p:sp>
          <p:nvSpPr>
            <p:cNvPr id="16" name="Rounded Rectangle 15">
              <a:extLst>
                <a:ext uri="{FF2B5EF4-FFF2-40B4-BE49-F238E27FC236}">
                  <a16:creationId xmlns:a16="http://schemas.microsoft.com/office/drawing/2014/main" xmlns="" id="{412D6820-8751-4C6C-9AB5-2F3A48071D52}"/>
                </a:ext>
              </a:extLst>
            </p:cNvPr>
            <p:cNvSpPr/>
            <p:nvPr/>
          </p:nvSpPr>
          <p:spPr>
            <a:xfrm rot="2700000">
              <a:off x="5393330" y="2148113"/>
              <a:ext cx="701220" cy="769959"/>
            </a:xfrm>
            <a:prstGeom prst="roundRect">
              <a:avLst>
                <a:gd name="adj" fmla="val 9009"/>
              </a:avLst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 dirty="0"/>
            </a:p>
          </p:txBody>
        </p:sp>
        <p:sp>
          <p:nvSpPr>
            <p:cNvPr id="17" name="Rounded Rectangle 16">
              <a:extLst>
                <a:ext uri="{FF2B5EF4-FFF2-40B4-BE49-F238E27FC236}">
                  <a16:creationId xmlns:a16="http://schemas.microsoft.com/office/drawing/2014/main" xmlns="" id="{DB161CE8-DCBE-463D-B61D-BF41F6248D1E}"/>
                </a:ext>
              </a:extLst>
            </p:cNvPr>
            <p:cNvSpPr/>
            <p:nvPr/>
          </p:nvSpPr>
          <p:spPr>
            <a:xfrm rot="2700000">
              <a:off x="5828893" y="2148113"/>
              <a:ext cx="701220" cy="769959"/>
            </a:xfrm>
            <a:prstGeom prst="roundRect">
              <a:avLst>
                <a:gd name="adj" fmla="val 9009"/>
              </a:avLst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  <p:sp>
          <p:nvSpPr>
            <p:cNvPr id="18" name="Rounded Rectangle 17">
              <a:extLst>
                <a:ext uri="{FF2B5EF4-FFF2-40B4-BE49-F238E27FC236}">
                  <a16:creationId xmlns:a16="http://schemas.microsoft.com/office/drawing/2014/main" xmlns="" id="{E84573D4-C1F7-4084-B68C-CEEB385EEEA1}"/>
                </a:ext>
              </a:extLst>
            </p:cNvPr>
            <p:cNvSpPr/>
            <p:nvPr/>
          </p:nvSpPr>
          <p:spPr>
            <a:xfrm rot="2700000">
              <a:off x="5611112" y="2148114"/>
              <a:ext cx="701220" cy="769957"/>
            </a:xfrm>
            <a:prstGeom prst="roundRect">
              <a:avLst>
                <a:gd name="adj" fmla="val 9009"/>
              </a:avLst>
            </a:prstGeom>
            <a:solidFill>
              <a:schemeClr val="bg1">
                <a:lumMod val="95000"/>
              </a:schemeClr>
            </a:solidFill>
            <a:ln w="15875">
              <a:gradFill>
                <a:gsLst>
                  <a:gs pos="0">
                    <a:schemeClr val="bg1"/>
                  </a:gs>
                  <a:gs pos="100000">
                    <a:schemeClr val="accent1">
                      <a:tint val="23500"/>
                      <a:satMod val="160000"/>
                      <a:alpha val="0"/>
                    </a:schemeClr>
                  </a:gs>
                </a:gsLst>
                <a:lin ang="5400000" scaled="0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xmlns="" id="{56C38914-A7F7-4EF8-A53F-4EFA2D3542C5}"/>
                </a:ext>
              </a:extLst>
            </p:cNvPr>
            <p:cNvSpPr txBox="1"/>
            <p:nvPr/>
          </p:nvSpPr>
          <p:spPr>
            <a:xfrm>
              <a:off x="5390886" y="2131211"/>
              <a:ext cx="1147957" cy="7133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400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cs typeface="Arial" pitchFamily="34" charset="0"/>
                </a:rPr>
                <a:t>02</a:t>
              </a:r>
              <a:endParaRPr lang="ko-KR" altLang="en-US" sz="1400" b="1" dirty="0">
                <a:solidFill>
                  <a:schemeClr val="tx1">
                    <a:lumMod val="65000"/>
                    <a:lumOff val="35000"/>
                  </a:schemeClr>
                </a:solidFill>
                <a:cs typeface="Arial" pitchFamily="34" charset="0"/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4617838" y="2292297"/>
            <a:ext cx="506816" cy="324655"/>
            <a:chOff x="5358960" y="2131211"/>
            <a:chExt cx="1205522" cy="752492"/>
          </a:xfrm>
        </p:grpSpPr>
        <p:sp>
          <p:nvSpPr>
            <p:cNvPr id="21" name="Rounded Rectangle 20">
              <a:extLst>
                <a:ext uri="{FF2B5EF4-FFF2-40B4-BE49-F238E27FC236}">
                  <a16:creationId xmlns:a16="http://schemas.microsoft.com/office/drawing/2014/main" xmlns="" id="{412D6820-8751-4C6C-9AB5-2F3A48071D52}"/>
                </a:ext>
              </a:extLst>
            </p:cNvPr>
            <p:cNvSpPr/>
            <p:nvPr/>
          </p:nvSpPr>
          <p:spPr>
            <a:xfrm rot="2700000">
              <a:off x="5393330" y="2148113"/>
              <a:ext cx="701220" cy="769959"/>
            </a:xfrm>
            <a:prstGeom prst="roundRect">
              <a:avLst>
                <a:gd name="adj" fmla="val 9009"/>
              </a:avLst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 dirty="0"/>
            </a:p>
          </p:txBody>
        </p:sp>
        <p:sp>
          <p:nvSpPr>
            <p:cNvPr id="22" name="Rounded Rectangle 21">
              <a:extLst>
                <a:ext uri="{FF2B5EF4-FFF2-40B4-BE49-F238E27FC236}">
                  <a16:creationId xmlns:a16="http://schemas.microsoft.com/office/drawing/2014/main" xmlns="" id="{DB161CE8-DCBE-463D-B61D-BF41F6248D1E}"/>
                </a:ext>
              </a:extLst>
            </p:cNvPr>
            <p:cNvSpPr/>
            <p:nvPr/>
          </p:nvSpPr>
          <p:spPr>
            <a:xfrm rot="2700000">
              <a:off x="5828893" y="2148113"/>
              <a:ext cx="701220" cy="769959"/>
            </a:xfrm>
            <a:prstGeom prst="roundRect">
              <a:avLst>
                <a:gd name="adj" fmla="val 9009"/>
              </a:avLst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  <p:sp>
          <p:nvSpPr>
            <p:cNvPr id="23" name="Rounded Rectangle 22">
              <a:extLst>
                <a:ext uri="{FF2B5EF4-FFF2-40B4-BE49-F238E27FC236}">
                  <a16:creationId xmlns:a16="http://schemas.microsoft.com/office/drawing/2014/main" xmlns="" id="{E84573D4-C1F7-4084-B68C-CEEB385EEEA1}"/>
                </a:ext>
              </a:extLst>
            </p:cNvPr>
            <p:cNvSpPr/>
            <p:nvPr/>
          </p:nvSpPr>
          <p:spPr>
            <a:xfrm rot="2700000">
              <a:off x="5611112" y="2148114"/>
              <a:ext cx="701220" cy="769957"/>
            </a:xfrm>
            <a:prstGeom prst="roundRect">
              <a:avLst>
                <a:gd name="adj" fmla="val 9009"/>
              </a:avLst>
            </a:prstGeom>
            <a:solidFill>
              <a:schemeClr val="bg1">
                <a:lumMod val="95000"/>
              </a:schemeClr>
            </a:solidFill>
            <a:ln w="15875">
              <a:gradFill>
                <a:gsLst>
                  <a:gs pos="0">
                    <a:schemeClr val="bg1"/>
                  </a:gs>
                  <a:gs pos="100000">
                    <a:schemeClr val="accent1">
                      <a:tint val="23500"/>
                      <a:satMod val="160000"/>
                      <a:alpha val="0"/>
                    </a:schemeClr>
                  </a:gs>
                </a:gsLst>
                <a:lin ang="5400000" scaled="0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xmlns="" id="{56C38914-A7F7-4EF8-A53F-4EFA2D3542C5}"/>
                </a:ext>
              </a:extLst>
            </p:cNvPr>
            <p:cNvSpPr txBox="1"/>
            <p:nvPr/>
          </p:nvSpPr>
          <p:spPr>
            <a:xfrm>
              <a:off x="5390886" y="2131211"/>
              <a:ext cx="1147957" cy="7133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400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cs typeface="Arial" pitchFamily="34" charset="0"/>
                </a:rPr>
                <a:t>06</a:t>
              </a:r>
              <a:endParaRPr lang="ko-KR" altLang="en-US" sz="1400" b="1" dirty="0">
                <a:solidFill>
                  <a:schemeClr val="tx1">
                    <a:lumMod val="65000"/>
                    <a:lumOff val="35000"/>
                  </a:schemeClr>
                </a:solidFill>
                <a:cs typeface="Arial" pitchFamily="34" charset="0"/>
              </a:endParaRP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688468" y="3129422"/>
            <a:ext cx="506816" cy="324655"/>
            <a:chOff x="5358960" y="2131211"/>
            <a:chExt cx="1205522" cy="752492"/>
          </a:xfrm>
        </p:grpSpPr>
        <p:sp>
          <p:nvSpPr>
            <p:cNvPr id="26" name="Rounded Rectangle 25">
              <a:extLst>
                <a:ext uri="{FF2B5EF4-FFF2-40B4-BE49-F238E27FC236}">
                  <a16:creationId xmlns:a16="http://schemas.microsoft.com/office/drawing/2014/main" xmlns="" id="{412D6820-8751-4C6C-9AB5-2F3A48071D52}"/>
                </a:ext>
              </a:extLst>
            </p:cNvPr>
            <p:cNvSpPr/>
            <p:nvPr/>
          </p:nvSpPr>
          <p:spPr>
            <a:xfrm rot="2700000">
              <a:off x="5393330" y="2148113"/>
              <a:ext cx="701220" cy="769959"/>
            </a:xfrm>
            <a:prstGeom prst="roundRect">
              <a:avLst>
                <a:gd name="adj" fmla="val 9009"/>
              </a:avLst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 dirty="0"/>
            </a:p>
          </p:txBody>
        </p:sp>
        <p:sp>
          <p:nvSpPr>
            <p:cNvPr id="27" name="Rounded Rectangle 26">
              <a:extLst>
                <a:ext uri="{FF2B5EF4-FFF2-40B4-BE49-F238E27FC236}">
                  <a16:creationId xmlns:a16="http://schemas.microsoft.com/office/drawing/2014/main" xmlns="" id="{DB161CE8-DCBE-463D-B61D-BF41F6248D1E}"/>
                </a:ext>
              </a:extLst>
            </p:cNvPr>
            <p:cNvSpPr/>
            <p:nvPr/>
          </p:nvSpPr>
          <p:spPr>
            <a:xfrm rot="2700000">
              <a:off x="5828893" y="2148113"/>
              <a:ext cx="701220" cy="769959"/>
            </a:xfrm>
            <a:prstGeom prst="roundRect">
              <a:avLst>
                <a:gd name="adj" fmla="val 9009"/>
              </a:avLst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  <p:sp>
          <p:nvSpPr>
            <p:cNvPr id="28" name="Rounded Rectangle 27">
              <a:extLst>
                <a:ext uri="{FF2B5EF4-FFF2-40B4-BE49-F238E27FC236}">
                  <a16:creationId xmlns:a16="http://schemas.microsoft.com/office/drawing/2014/main" xmlns="" id="{E84573D4-C1F7-4084-B68C-CEEB385EEEA1}"/>
                </a:ext>
              </a:extLst>
            </p:cNvPr>
            <p:cNvSpPr/>
            <p:nvPr/>
          </p:nvSpPr>
          <p:spPr>
            <a:xfrm rot="2700000">
              <a:off x="5611112" y="2148113"/>
              <a:ext cx="701219" cy="769956"/>
            </a:xfrm>
            <a:prstGeom prst="roundRect">
              <a:avLst>
                <a:gd name="adj" fmla="val 9009"/>
              </a:avLst>
            </a:prstGeom>
            <a:solidFill>
              <a:schemeClr val="bg1">
                <a:lumMod val="95000"/>
              </a:schemeClr>
            </a:solidFill>
            <a:ln w="15875">
              <a:gradFill>
                <a:gsLst>
                  <a:gs pos="0">
                    <a:schemeClr val="bg1"/>
                  </a:gs>
                  <a:gs pos="100000">
                    <a:schemeClr val="accent1">
                      <a:tint val="23500"/>
                      <a:satMod val="160000"/>
                      <a:alpha val="0"/>
                    </a:schemeClr>
                  </a:gs>
                </a:gsLst>
                <a:lin ang="5400000" scaled="0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xmlns="" id="{56C38914-A7F7-4EF8-A53F-4EFA2D3542C5}"/>
                </a:ext>
              </a:extLst>
            </p:cNvPr>
            <p:cNvSpPr txBox="1"/>
            <p:nvPr/>
          </p:nvSpPr>
          <p:spPr>
            <a:xfrm>
              <a:off x="5390886" y="2131211"/>
              <a:ext cx="1147957" cy="7133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400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cs typeface="Arial" pitchFamily="34" charset="0"/>
                </a:rPr>
                <a:t>03</a:t>
              </a:r>
              <a:endParaRPr lang="ko-KR" altLang="en-US" sz="1400" b="1" dirty="0">
                <a:solidFill>
                  <a:schemeClr val="tx1">
                    <a:lumMod val="65000"/>
                    <a:lumOff val="35000"/>
                  </a:schemeClr>
                </a:solidFill>
                <a:cs typeface="Arial" pitchFamily="34" charset="0"/>
              </a:endParaRP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4617837" y="3067575"/>
            <a:ext cx="506816" cy="324655"/>
            <a:chOff x="5358960" y="2131211"/>
            <a:chExt cx="1205522" cy="752492"/>
          </a:xfrm>
        </p:grpSpPr>
        <p:sp>
          <p:nvSpPr>
            <p:cNvPr id="31" name="Rounded Rectangle 30">
              <a:extLst>
                <a:ext uri="{FF2B5EF4-FFF2-40B4-BE49-F238E27FC236}">
                  <a16:creationId xmlns:a16="http://schemas.microsoft.com/office/drawing/2014/main" xmlns="" id="{412D6820-8751-4C6C-9AB5-2F3A48071D52}"/>
                </a:ext>
              </a:extLst>
            </p:cNvPr>
            <p:cNvSpPr/>
            <p:nvPr/>
          </p:nvSpPr>
          <p:spPr>
            <a:xfrm rot="2700000">
              <a:off x="5393330" y="2148113"/>
              <a:ext cx="701220" cy="769959"/>
            </a:xfrm>
            <a:prstGeom prst="roundRect">
              <a:avLst>
                <a:gd name="adj" fmla="val 9009"/>
              </a:avLst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 dirty="0"/>
            </a:p>
          </p:txBody>
        </p:sp>
        <p:sp>
          <p:nvSpPr>
            <p:cNvPr id="32" name="Rounded Rectangle 31">
              <a:extLst>
                <a:ext uri="{FF2B5EF4-FFF2-40B4-BE49-F238E27FC236}">
                  <a16:creationId xmlns:a16="http://schemas.microsoft.com/office/drawing/2014/main" xmlns="" id="{DB161CE8-DCBE-463D-B61D-BF41F6248D1E}"/>
                </a:ext>
              </a:extLst>
            </p:cNvPr>
            <p:cNvSpPr/>
            <p:nvPr/>
          </p:nvSpPr>
          <p:spPr>
            <a:xfrm rot="2700000">
              <a:off x="5828893" y="2148113"/>
              <a:ext cx="701220" cy="769959"/>
            </a:xfrm>
            <a:prstGeom prst="roundRect">
              <a:avLst>
                <a:gd name="adj" fmla="val 9009"/>
              </a:avLst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  <p:sp>
          <p:nvSpPr>
            <p:cNvPr id="33" name="Rounded Rectangle 32">
              <a:extLst>
                <a:ext uri="{FF2B5EF4-FFF2-40B4-BE49-F238E27FC236}">
                  <a16:creationId xmlns:a16="http://schemas.microsoft.com/office/drawing/2014/main" xmlns="" id="{E84573D4-C1F7-4084-B68C-CEEB385EEEA1}"/>
                </a:ext>
              </a:extLst>
            </p:cNvPr>
            <p:cNvSpPr/>
            <p:nvPr/>
          </p:nvSpPr>
          <p:spPr>
            <a:xfrm rot="2700000">
              <a:off x="5611112" y="2148114"/>
              <a:ext cx="701220" cy="769957"/>
            </a:xfrm>
            <a:prstGeom prst="roundRect">
              <a:avLst>
                <a:gd name="adj" fmla="val 9009"/>
              </a:avLst>
            </a:prstGeom>
            <a:solidFill>
              <a:schemeClr val="bg1">
                <a:lumMod val="95000"/>
              </a:schemeClr>
            </a:solidFill>
            <a:ln w="15875">
              <a:gradFill>
                <a:gsLst>
                  <a:gs pos="0">
                    <a:schemeClr val="bg1"/>
                  </a:gs>
                  <a:gs pos="100000">
                    <a:schemeClr val="accent1">
                      <a:tint val="23500"/>
                      <a:satMod val="160000"/>
                      <a:alpha val="0"/>
                    </a:schemeClr>
                  </a:gs>
                </a:gsLst>
                <a:lin ang="5400000" scaled="0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xmlns="" id="{56C38914-A7F7-4EF8-A53F-4EFA2D3542C5}"/>
                </a:ext>
              </a:extLst>
            </p:cNvPr>
            <p:cNvSpPr txBox="1"/>
            <p:nvPr/>
          </p:nvSpPr>
          <p:spPr>
            <a:xfrm>
              <a:off x="5390886" y="2131211"/>
              <a:ext cx="1147957" cy="7133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400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cs typeface="Arial" pitchFamily="34" charset="0"/>
                </a:rPr>
                <a:t>07</a:t>
              </a:r>
              <a:endParaRPr lang="ko-KR" altLang="en-US" sz="1400" b="1" dirty="0">
                <a:solidFill>
                  <a:schemeClr val="tx1">
                    <a:lumMod val="65000"/>
                    <a:lumOff val="35000"/>
                  </a:schemeClr>
                </a:solidFill>
                <a:cs typeface="Arial" pitchFamily="34" charset="0"/>
              </a:endParaRP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676959" y="3822102"/>
            <a:ext cx="506816" cy="324655"/>
            <a:chOff x="5358960" y="2131211"/>
            <a:chExt cx="1205522" cy="752492"/>
          </a:xfrm>
        </p:grpSpPr>
        <p:sp>
          <p:nvSpPr>
            <p:cNvPr id="36" name="Rounded Rectangle 35">
              <a:extLst>
                <a:ext uri="{FF2B5EF4-FFF2-40B4-BE49-F238E27FC236}">
                  <a16:creationId xmlns:a16="http://schemas.microsoft.com/office/drawing/2014/main" xmlns="" id="{412D6820-8751-4C6C-9AB5-2F3A48071D52}"/>
                </a:ext>
              </a:extLst>
            </p:cNvPr>
            <p:cNvSpPr/>
            <p:nvPr/>
          </p:nvSpPr>
          <p:spPr>
            <a:xfrm rot="2700000">
              <a:off x="5393330" y="2148113"/>
              <a:ext cx="701220" cy="769959"/>
            </a:xfrm>
            <a:prstGeom prst="roundRect">
              <a:avLst>
                <a:gd name="adj" fmla="val 9009"/>
              </a:avLst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 dirty="0"/>
            </a:p>
          </p:txBody>
        </p:sp>
        <p:sp>
          <p:nvSpPr>
            <p:cNvPr id="37" name="Rounded Rectangle 36">
              <a:extLst>
                <a:ext uri="{FF2B5EF4-FFF2-40B4-BE49-F238E27FC236}">
                  <a16:creationId xmlns:a16="http://schemas.microsoft.com/office/drawing/2014/main" xmlns="" id="{DB161CE8-DCBE-463D-B61D-BF41F6248D1E}"/>
                </a:ext>
              </a:extLst>
            </p:cNvPr>
            <p:cNvSpPr/>
            <p:nvPr/>
          </p:nvSpPr>
          <p:spPr>
            <a:xfrm rot="2700000">
              <a:off x="5828893" y="2148113"/>
              <a:ext cx="701220" cy="769959"/>
            </a:xfrm>
            <a:prstGeom prst="roundRect">
              <a:avLst>
                <a:gd name="adj" fmla="val 9009"/>
              </a:avLst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  <p:sp>
          <p:nvSpPr>
            <p:cNvPr id="38" name="Rounded Rectangle 37">
              <a:extLst>
                <a:ext uri="{FF2B5EF4-FFF2-40B4-BE49-F238E27FC236}">
                  <a16:creationId xmlns:a16="http://schemas.microsoft.com/office/drawing/2014/main" xmlns="" id="{E84573D4-C1F7-4084-B68C-CEEB385EEEA1}"/>
                </a:ext>
              </a:extLst>
            </p:cNvPr>
            <p:cNvSpPr/>
            <p:nvPr/>
          </p:nvSpPr>
          <p:spPr>
            <a:xfrm rot="2700000">
              <a:off x="5611112" y="2148114"/>
              <a:ext cx="701220" cy="769957"/>
            </a:xfrm>
            <a:prstGeom prst="roundRect">
              <a:avLst>
                <a:gd name="adj" fmla="val 9009"/>
              </a:avLst>
            </a:prstGeom>
            <a:solidFill>
              <a:schemeClr val="bg1">
                <a:lumMod val="95000"/>
              </a:schemeClr>
            </a:solidFill>
            <a:ln w="15875">
              <a:gradFill>
                <a:gsLst>
                  <a:gs pos="0">
                    <a:schemeClr val="bg1"/>
                  </a:gs>
                  <a:gs pos="100000">
                    <a:schemeClr val="accent1">
                      <a:tint val="23500"/>
                      <a:satMod val="160000"/>
                      <a:alpha val="0"/>
                    </a:schemeClr>
                  </a:gs>
                </a:gsLst>
                <a:lin ang="5400000" scaled="0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xmlns="" id="{56C38914-A7F7-4EF8-A53F-4EFA2D3542C5}"/>
                </a:ext>
              </a:extLst>
            </p:cNvPr>
            <p:cNvSpPr txBox="1"/>
            <p:nvPr/>
          </p:nvSpPr>
          <p:spPr>
            <a:xfrm>
              <a:off x="5390886" y="2131211"/>
              <a:ext cx="1147957" cy="7133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400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cs typeface="Arial" pitchFamily="34" charset="0"/>
                </a:rPr>
                <a:t>04</a:t>
              </a:r>
              <a:endParaRPr lang="ko-KR" altLang="en-US" sz="1400" b="1" dirty="0">
                <a:solidFill>
                  <a:schemeClr val="tx1">
                    <a:lumMod val="65000"/>
                    <a:lumOff val="35000"/>
                  </a:schemeClr>
                </a:solidFill>
                <a:cs typeface="Arial" pitchFamily="34" charset="0"/>
              </a:endParaRPr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688468" y="1606974"/>
            <a:ext cx="506816" cy="324655"/>
            <a:chOff x="5358960" y="2131211"/>
            <a:chExt cx="1205522" cy="752492"/>
          </a:xfrm>
        </p:grpSpPr>
        <p:sp>
          <p:nvSpPr>
            <p:cNvPr id="41" name="Rounded Rectangle 40">
              <a:extLst>
                <a:ext uri="{FF2B5EF4-FFF2-40B4-BE49-F238E27FC236}">
                  <a16:creationId xmlns:a16="http://schemas.microsoft.com/office/drawing/2014/main" xmlns="" id="{412D6820-8751-4C6C-9AB5-2F3A48071D52}"/>
                </a:ext>
              </a:extLst>
            </p:cNvPr>
            <p:cNvSpPr/>
            <p:nvPr/>
          </p:nvSpPr>
          <p:spPr>
            <a:xfrm rot="2700000">
              <a:off x="5393330" y="2148113"/>
              <a:ext cx="701220" cy="769959"/>
            </a:xfrm>
            <a:prstGeom prst="roundRect">
              <a:avLst>
                <a:gd name="adj" fmla="val 9009"/>
              </a:avLst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 dirty="0"/>
            </a:p>
          </p:txBody>
        </p:sp>
        <p:sp>
          <p:nvSpPr>
            <p:cNvPr id="42" name="Rounded Rectangle 41">
              <a:extLst>
                <a:ext uri="{FF2B5EF4-FFF2-40B4-BE49-F238E27FC236}">
                  <a16:creationId xmlns:a16="http://schemas.microsoft.com/office/drawing/2014/main" xmlns="" id="{DB161CE8-DCBE-463D-B61D-BF41F6248D1E}"/>
                </a:ext>
              </a:extLst>
            </p:cNvPr>
            <p:cNvSpPr/>
            <p:nvPr/>
          </p:nvSpPr>
          <p:spPr>
            <a:xfrm rot="2700000">
              <a:off x="5828893" y="2148113"/>
              <a:ext cx="701220" cy="769959"/>
            </a:xfrm>
            <a:prstGeom prst="roundRect">
              <a:avLst>
                <a:gd name="adj" fmla="val 9009"/>
              </a:avLst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  <p:sp>
          <p:nvSpPr>
            <p:cNvPr id="43" name="Rounded Rectangle 42">
              <a:extLst>
                <a:ext uri="{FF2B5EF4-FFF2-40B4-BE49-F238E27FC236}">
                  <a16:creationId xmlns:a16="http://schemas.microsoft.com/office/drawing/2014/main" xmlns="" id="{E84573D4-C1F7-4084-B68C-CEEB385EEEA1}"/>
                </a:ext>
              </a:extLst>
            </p:cNvPr>
            <p:cNvSpPr/>
            <p:nvPr/>
          </p:nvSpPr>
          <p:spPr>
            <a:xfrm rot="2700000">
              <a:off x="5611112" y="2148114"/>
              <a:ext cx="701220" cy="769957"/>
            </a:xfrm>
            <a:prstGeom prst="roundRect">
              <a:avLst>
                <a:gd name="adj" fmla="val 9009"/>
              </a:avLst>
            </a:prstGeom>
            <a:solidFill>
              <a:schemeClr val="bg1">
                <a:lumMod val="95000"/>
              </a:schemeClr>
            </a:solidFill>
            <a:ln w="15875">
              <a:gradFill>
                <a:gsLst>
                  <a:gs pos="0">
                    <a:schemeClr val="bg1"/>
                  </a:gs>
                  <a:gs pos="100000">
                    <a:schemeClr val="accent1">
                      <a:tint val="23500"/>
                      <a:satMod val="160000"/>
                      <a:alpha val="0"/>
                    </a:schemeClr>
                  </a:gs>
                </a:gsLst>
                <a:lin ang="5400000" scaled="0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xmlns="" id="{56C38914-A7F7-4EF8-A53F-4EFA2D3542C5}"/>
                </a:ext>
              </a:extLst>
            </p:cNvPr>
            <p:cNvSpPr txBox="1"/>
            <p:nvPr/>
          </p:nvSpPr>
          <p:spPr>
            <a:xfrm>
              <a:off x="5390886" y="2131211"/>
              <a:ext cx="1147957" cy="7133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400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cs typeface="Arial" pitchFamily="34" charset="0"/>
                </a:rPr>
                <a:t>01</a:t>
              </a:r>
              <a:endParaRPr lang="ko-KR" altLang="en-US" sz="1400" b="1" dirty="0">
                <a:solidFill>
                  <a:schemeClr val="tx1">
                    <a:lumMod val="65000"/>
                    <a:lumOff val="35000"/>
                  </a:schemeClr>
                </a:solidFill>
                <a:cs typeface="Arial" pitchFamily="34" charset="0"/>
              </a:endParaRPr>
            </a:p>
          </p:txBody>
        </p:sp>
      </p:grpSp>
      <p:sp>
        <p:nvSpPr>
          <p:cNvPr id="45" name="TextBox 44"/>
          <p:cNvSpPr txBox="1"/>
          <p:nvPr/>
        </p:nvSpPr>
        <p:spPr>
          <a:xfrm>
            <a:off x="301450" y="452169"/>
            <a:ext cx="3295859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460000"/>
                </a:solidFill>
                <a:latin typeface="Comic Sans MS" pitchFamily="66" charset="0"/>
              </a:rPr>
              <a:t>7 Tips for an excellent student-</a:t>
            </a:r>
            <a:r>
              <a:rPr lang="en-US" b="1" dirty="0" err="1" smtClean="0">
                <a:solidFill>
                  <a:srgbClr val="460000"/>
                </a:solidFill>
                <a:latin typeface="Comic Sans MS" pitchFamily="66" charset="0"/>
              </a:rPr>
              <a:t>preneur</a:t>
            </a:r>
            <a:endParaRPr lang="en-US" b="1" dirty="0">
              <a:solidFill>
                <a:srgbClr val="460000"/>
              </a:solidFill>
              <a:latin typeface="Comic Sans MS" pitchFamily="66" charset="0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1235956" y="1468522"/>
            <a:ext cx="30331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460000"/>
                </a:solidFill>
                <a:latin typeface="Berlin Sans FB" pitchFamily="34" charset="0"/>
              </a:rPr>
              <a:t>Make up your mind to excel in both (Your studies and business)</a:t>
            </a:r>
            <a:endParaRPr lang="en-US" sz="1600" dirty="0">
              <a:solidFill>
                <a:srgbClr val="460000"/>
              </a:solidFill>
              <a:latin typeface="Berlin Sans FB" pitchFamily="34" charset="0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1257732" y="2113274"/>
            <a:ext cx="30331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460000"/>
                </a:solidFill>
                <a:latin typeface="Berlin Sans FB" pitchFamily="34" charset="0"/>
              </a:rPr>
              <a:t>You are not a regular business owner; there must be a balance. Learn to say NO to some orders</a:t>
            </a:r>
            <a:endParaRPr lang="en-US" sz="1600" dirty="0">
              <a:solidFill>
                <a:srgbClr val="460000"/>
              </a:solidFill>
              <a:latin typeface="Berlin Sans FB" pitchFamily="34" charset="0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1257732" y="3021114"/>
            <a:ext cx="30315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460000"/>
                </a:solidFill>
                <a:latin typeface="Berlin Sans FB" pitchFamily="34" charset="0"/>
              </a:rPr>
              <a:t>Leverage on your studentship and make some noise</a:t>
            </a:r>
            <a:endParaRPr lang="en-US" sz="1600" dirty="0">
              <a:solidFill>
                <a:srgbClr val="460000"/>
              </a:solidFill>
              <a:latin typeface="Berlin Sans FB" pitchFamily="34" charset="0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1257733" y="3771862"/>
            <a:ext cx="30315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460000"/>
                </a:solidFill>
                <a:latin typeface="Berlin Sans FB" pitchFamily="34" charset="0"/>
              </a:rPr>
              <a:t>Create exciting offers often</a:t>
            </a:r>
            <a:endParaRPr lang="en-US" sz="1600" dirty="0">
              <a:solidFill>
                <a:srgbClr val="460000"/>
              </a:solidFill>
              <a:latin typeface="Berlin Sans FB" pitchFamily="34" charset="0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5225143" y="1458474"/>
            <a:ext cx="31551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460000"/>
                </a:solidFill>
                <a:latin typeface="Berlin Sans FB" pitchFamily="34" charset="0"/>
              </a:rPr>
              <a:t>Create quality products and have exceptional customer service</a:t>
            </a:r>
            <a:endParaRPr lang="en-US" sz="1600" dirty="0">
              <a:solidFill>
                <a:srgbClr val="460000"/>
              </a:solidFill>
              <a:latin typeface="Berlin Sans FB" pitchFamily="34" charset="0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5245239" y="2195597"/>
            <a:ext cx="28436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460000"/>
                </a:solidFill>
                <a:latin typeface="Berlin Sans FB" pitchFamily="34" charset="0"/>
              </a:rPr>
              <a:t>Get help; leverage on people around you</a:t>
            </a:r>
            <a:endParaRPr lang="en-US" sz="1600" dirty="0">
              <a:solidFill>
                <a:srgbClr val="460000"/>
              </a:solidFill>
              <a:latin typeface="Berlin Sans FB" pitchFamily="34" charset="0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5265335" y="2969315"/>
            <a:ext cx="28436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460000"/>
                </a:solidFill>
                <a:latin typeface="Berlin Sans FB" pitchFamily="34" charset="0"/>
              </a:rPr>
              <a:t>Involve God in everything you do</a:t>
            </a:r>
            <a:endParaRPr lang="en-US" sz="1600" dirty="0">
              <a:solidFill>
                <a:srgbClr val="460000"/>
              </a:solidFill>
              <a:latin typeface="Berlin Sans FB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" y="957955"/>
            <a:ext cx="9144000" cy="422573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TextBox 72"/>
          <p:cNvSpPr txBox="1"/>
          <p:nvPr/>
        </p:nvSpPr>
        <p:spPr>
          <a:xfrm>
            <a:off x="180871" y="502410"/>
            <a:ext cx="330411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rgbClr val="460000"/>
                </a:solidFill>
                <a:latin typeface="Gabriola" pitchFamily="82" charset="0"/>
              </a:rPr>
              <a:t>Business Affirmations</a:t>
            </a:r>
            <a:endParaRPr lang="en-US" sz="3600" b="1" dirty="0">
              <a:solidFill>
                <a:srgbClr val="460000"/>
              </a:solidFill>
              <a:latin typeface="Gabriola" pitchFamily="82" charset="0"/>
            </a:endParaRPr>
          </a:p>
        </p:txBody>
      </p:sp>
      <p:grpSp>
        <p:nvGrpSpPr>
          <p:cNvPr id="85" name="Group 84"/>
          <p:cNvGrpSpPr/>
          <p:nvPr/>
        </p:nvGrpSpPr>
        <p:grpSpPr>
          <a:xfrm>
            <a:off x="110156" y="1336431"/>
            <a:ext cx="4349253" cy="3807069"/>
            <a:chOff x="915067" y="4169325"/>
            <a:chExt cx="5116254" cy="1381872"/>
          </a:xfrm>
        </p:grpSpPr>
        <p:sp>
          <p:nvSpPr>
            <p:cNvPr id="86" name="Rectangle 85">
              <a:extLst>
                <a:ext uri="{FF2B5EF4-FFF2-40B4-BE49-F238E27FC236}">
                  <a16:creationId xmlns:a16="http://schemas.microsoft.com/office/drawing/2014/main" xmlns="" id="{BEBF0D30-4705-406B-8AB7-9F2DA33AE1A4}"/>
                </a:ext>
              </a:extLst>
            </p:cNvPr>
            <p:cNvSpPr/>
            <p:nvPr/>
          </p:nvSpPr>
          <p:spPr>
            <a:xfrm rot="10800000">
              <a:off x="915067" y="4169325"/>
              <a:ext cx="5116254" cy="1381872"/>
            </a:xfrm>
            <a:prstGeom prst="rect">
              <a:avLst/>
            </a:prstGeom>
            <a:noFill/>
            <a:ln w="38100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ko-KR" altLang="en-US" sz="1600">
                <a:solidFill>
                  <a:schemeClr val="accent3">
                    <a:lumMod val="50000"/>
                  </a:schemeClr>
                </a:solidFill>
                <a:latin typeface="Berlin Sans FB" pitchFamily="34" charset="0"/>
              </a:endParaRPr>
            </a:p>
          </p:txBody>
        </p:sp>
        <p:sp>
          <p:nvSpPr>
            <p:cNvPr id="122" name="Rectangle 121">
              <a:extLst>
                <a:ext uri="{FF2B5EF4-FFF2-40B4-BE49-F238E27FC236}">
                  <a16:creationId xmlns:a16="http://schemas.microsoft.com/office/drawing/2014/main" xmlns="" id="{48352583-4AD8-4EC4-8F14-E912845D3E32}"/>
                </a:ext>
              </a:extLst>
            </p:cNvPr>
            <p:cNvSpPr/>
            <p:nvPr/>
          </p:nvSpPr>
          <p:spPr>
            <a:xfrm rot="10800000">
              <a:off x="925255" y="5430706"/>
              <a:ext cx="5095882" cy="108548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ko-KR" altLang="en-US" sz="1600">
                <a:solidFill>
                  <a:schemeClr val="accent3">
                    <a:lumMod val="50000"/>
                  </a:schemeClr>
                </a:solidFill>
                <a:latin typeface="Berlin Sans FB" pitchFamily="34" charset="0"/>
              </a:endParaRPr>
            </a:p>
          </p:txBody>
        </p:sp>
        <p:sp>
          <p:nvSpPr>
            <p:cNvPr id="125" name="TextBox 124">
              <a:extLst>
                <a:ext uri="{FF2B5EF4-FFF2-40B4-BE49-F238E27FC236}">
                  <a16:creationId xmlns:a16="http://schemas.microsoft.com/office/drawing/2014/main" xmlns="" id="{4AEE821E-F282-400D-A2D2-A2B1C17F6743}"/>
                </a:ext>
              </a:extLst>
            </p:cNvPr>
            <p:cNvSpPr txBox="1"/>
            <p:nvPr/>
          </p:nvSpPr>
          <p:spPr>
            <a:xfrm>
              <a:off x="941692" y="4210732"/>
              <a:ext cx="5013325" cy="12230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indent="-342900" algn="just">
                <a:buAutoNum type="arabicPeriod"/>
              </a:pPr>
              <a:r>
                <a:rPr lang="en-US" sz="1600" dirty="0" smtClean="0">
                  <a:solidFill>
                    <a:schemeClr val="accent3">
                      <a:lumMod val="50000"/>
                    </a:schemeClr>
                  </a:solidFill>
                  <a:latin typeface="Berlin Sans FB" pitchFamily="34" charset="0"/>
                </a:rPr>
                <a:t>I </a:t>
              </a:r>
              <a:r>
                <a:rPr lang="en-US" sz="1600" dirty="0" smtClean="0">
                  <a:solidFill>
                    <a:schemeClr val="accent3">
                      <a:lumMod val="50000"/>
                    </a:schemeClr>
                  </a:solidFill>
                  <a:latin typeface="Berlin Sans FB" pitchFamily="34" charset="0"/>
                </a:rPr>
                <a:t>have a sound and clear mind to make the right decisions for my business and academics</a:t>
              </a:r>
              <a:r>
                <a:rPr lang="en-US" sz="1600" dirty="0" smtClean="0">
                  <a:solidFill>
                    <a:schemeClr val="accent3">
                      <a:lumMod val="50000"/>
                    </a:schemeClr>
                  </a:solidFill>
                  <a:latin typeface="Berlin Sans FB" pitchFamily="34" charset="0"/>
                </a:rPr>
                <a:t>.</a:t>
              </a:r>
            </a:p>
            <a:p>
              <a:pPr marL="342900" indent="-342900" algn="just">
                <a:buAutoNum type="arabicPeriod"/>
              </a:pPr>
              <a:endParaRPr lang="en-US" sz="1600" dirty="0" smtClean="0">
                <a:solidFill>
                  <a:schemeClr val="accent3">
                    <a:lumMod val="50000"/>
                  </a:schemeClr>
                </a:solidFill>
                <a:latin typeface="Berlin Sans FB" pitchFamily="34" charset="0"/>
              </a:endParaRPr>
            </a:p>
            <a:p>
              <a:pPr marL="342900" indent="-342900" algn="just">
                <a:buFontTx/>
                <a:buAutoNum type="arabicPeriod"/>
              </a:pPr>
              <a:r>
                <a:rPr lang="en-US" sz="1600" dirty="0" smtClean="0">
                  <a:solidFill>
                    <a:schemeClr val="accent3">
                      <a:lumMod val="50000"/>
                    </a:schemeClr>
                  </a:solidFill>
                  <a:latin typeface="Berlin Sans FB" pitchFamily="34" charset="0"/>
                </a:rPr>
                <a:t>I attract great opportunities and I'm prepared to Maximize </a:t>
              </a:r>
              <a:r>
                <a:rPr lang="en-US" sz="1600" dirty="0" smtClean="0">
                  <a:solidFill>
                    <a:schemeClr val="accent3">
                      <a:lumMod val="50000"/>
                    </a:schemeClr>
                  </a:solidFill>
                  <a:latin typeface="Berlin Sans FB" pitchFamily="34" charset="0"/>
                </a:rPr>
                <a:t>them</a:t>
              </a:r>
            </a:p>
            <a:p>
              <a:pPr marL="342900" indent="-342900" algn="just">
                <a:buFontTx/>
                <a:buAutoNum type="arabicPeriod"/>
              </a:pPr>
              <a:endParaRPr lang="en-US" sz="1600" dirty="0" smtClean="0">
                <a:solidFill>
                  <a:schemeClr val="accent3">
                    <a:lumMod val="50000"/>
                  </a:schemeClr>
                </a:solidFill>
                <a:latin typeface="Berlin Sans FB" pitchFamily="34" charset="0"/>
              </a:endParaRPr>
            </a:p>
            <a:p>
              <a:pPr marL="342900" indent="-342900" algn="just">
                <a:buFontTx/>
                <a:buAutoNum type="arabicPeriod"/>
              </a:pPr>
              <a:r>
                <a:rPr lang="en-US" sz="1600" dirty="0" smtClean="0">
                  <a:solidFill>
                    <a:schemeClr val="accent3">
                      <a:lumMod val="50000"/>
                    </a:schemeClr>
                  </a:solidFill>
                  <a:latin typeface="Berlin Sans FB" pitchFamily="34" charset="0"/>
                </a:rPr>
                <a:t>I am excellent in business and </a:t>
              </a:r>
              <a:r>
                <a:rPr lang="en-US" sz="1600" dirty="0" smtClean="0">
                  <a:solidFill>
                    <a:schemeClr val="accent3">
                      <a:lumMod val="50000"/>
                    </a:schemeClr>
                  </a:solidFill>
                  <a:latin typeface="Berlin Sans FB" pitchFamily="34" charset="0"/>
                </a:rPr>
                <a:t>academics</a:t>
              </a:r>
            </a:p>
            <a:p>
              <a:pPr marL="342900" indent="-342900" algn="just">
                <a:buFontTx/>
                <a:buAutoNum type="arabicPeriod"/>
              </a:pPr>
              <a:endParaRPr lang="en-US" sz="1600" dirty="0" smtClean="0">
                <a:solidFill>
                  <a:schemeClr val="accent3">
                    <a:lumMod val="50000"/>
                  </a:schemeClr>
                </a:solidFill>
                <a:latin typeface="Berlin Sans FB" pitchFamily="34" charset="0"/>
              </a:endParaRPr>
            </a:p>
            <a:p>
              <a:pPr marL="342900" indent="-342900" algn="just">
                <a:buFontTx/>
                <a:buAutoNum type="arabicPeriod"/>
              </a:pPr>
              <a:r>
                <a:rPr lang="en-US" sz="1600" dirty="0" smtClean="0">
                  <a:solidFill>
                    <a:schemeClr val="accent3">
                      <a:lumMod val="50000"/>
                    </a:schemeClr>
                  </a:solidFill>
                  <a:latin typeface="Berlin Sans FB" pitchFamily="34" charset="0"/>
                </a:rPr>
                <a:t>I have what my customers </a:t>
              </a:r>
              <a:r>
                <a:rPr lang="en-US" sz="1600" dirty="0" smtClean="0">
                  <a:solidFill>
                    <a:schemeClr val="accent3">
                      <a:lumMod val="50000"/>
                    </a:schemeClr>
                  </a:solidFill>
                  <a:latin typeface="Berlin Sans FB" pitchFamily="34" charset="0"/>
                </a:rPr>
                <a:t>need</a:t>
              </a:r>
            </a:p>
            <a:p>
              <a:pPr marL="342900" indent="-342900" algn="just">
                <a:buFontTx/>
                <a:buAutoNum type="arabicPeriod"/>
              </a:pPr>
              <a:endParaRPr lang="en-US" sz="1600" dirty="0" smtClean="0">
                <a:solidFill>
                  <a:schemeClr val="accent3">
                    <a:lumMod val="50000"/>
                  </a:schemeClr>
                </a:solidFill>
                <a:latin typeface="Berlin Sans FB" pitchFamily="34" charset="0"/>
              </a:endParaRPr>
            </a:p>
            <a:p>
              <a:pPr marL="342900" indent="-342900" algn="just">
                <a:buFontTx/>
                <a:buAutoNum type="arabicPeriod"/>
              </a:pPr>
              <a:r>
                <a:rPr lang="en-US" sz="1600" dirty="0" smtClean="0">
                  <a:solidFill>
                    <a:schemeClr val="accent3">
                      <a:lumMod val="50000"/>
                    </a:schemeClr>
                  </a:solidFill>
                  <a:latin typeface="Berlin Sans FB" pitchFamily="34" charset="0"/>
                </a:rPr>
                <a:t>My business solves problem and I get paid in return</a:t>
              </a:r>
              <a:endParaRPr lang="en-US" sz="1600" dirty="0">
                <a:solidFill>
                  <a:schemeClr val="accent3">
                    <a:lumMod val="50000"/>
                  </a:schemeClr>
                </a:solidFill>
                <a:latin typeface="Berlin Sans FB" pitchFamily="34" charset="0"/>
              </a:endParaRPr>
            </a:p>
          </p:txBody>
        </p:sp>
      </p:grpSp>
      <p:grpSp>
        <p:nvGrpSpPr>
          <p:cNvPr id="145" name="Group 144"/>
          <p:cNvGrpSpPr/>
          <p:nvPr/>
        </p:nvGrpSpPr>
        <p:grpSpPr>
          <a:xfrm>
            <a:off x="4663580" y="1338111"/>
            <a:ext cx="4349253" cy="3807069"/>
            <a:chOff x="915067" y="4169325"/>
            <a:chExt cx="5116254" cy="1381872"/>
          </a:xfrm>
        </p:grpSpPr>
        <p:sp>
          <p:nvSpPr>
            <p:cNvPr id="147" name="Rectangle 146">
              <a:extLst>
                <a:ext uri="{FF2B5EF4-FFF2-40B4-BE49-F238E27FC236}">
                  <a16:creationId xmlns:a16="http://schemas.microsoft.com/office/drawing/2014/main" xmlns="" id="{BEBF0D30-4705-406B-8AB7-9F2DA33AE1A4}"/>
                </a:ext>
              </a:extLst>
            </p:cNvPr>
            <p:cNvSpPr/>
            <p:nvPr/>
          </p:nvSpPr>
          <p:spPr>
            <a:xfrm rot="10800000">
              <a:off x="915067" y="4169325"/>
              <a:ext cx="5116254" cy="1381872"/>
            </a:xfrm>
            <a:prstGeom prst="rect">
              <a:avLst/>
            </a:prstGeom>
            <a:noFill/>
            <a:ln w="38100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ko-KR" altLang="en-US" sz="1600">
                <a:solidFill>
                  <a:schemeClr val="accent3">
                    <a:lumMod val="50000"/>
                  </a:schemeClr>
                </a:solidFill>
                <a:latin typeface="Berlin Sans FB" pitchFamily="34" charset="0"/>
              </a:endParaRPr>
            </a:p>
          </p:txBody>
        </p:sp>
        <p:sp>
          <p:nvSpPr>
            <p:cNvPr id="151" name="Rectangle 150">
              <a:extLst>
                <a:ext uri="{FF2B5EF4-FFF2-40B4-BE49-F238E27FC236}">
                  <a16:creationId xmlns:a16="http://schemas.microsoft.com/office/drawing/2014/main" xmlns="" id="{48352583-4AD8-4EC4-8F14-E912845D3E32}"/>
                </a:ext>
              </a:extLst>
            </p:cNvPr>
            <p:cNvSpPr/>
            <p:nvPr/>
          </p:nvSpPr>
          <p:spPr>
            <a:xfrm rot="10800000">
              <a:off x="925255" y="5430706"/>
              <a:ext cx="5095882" cy="108548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ko-KR" altLang="en-US" sz="1600">
                <a:solidFill>
                  <a:schemeClr val="accent3">
                    <a:lumMod val="50000"/>
                  </a:schemeClr>
                </a:solidFill>
                <a:latin typeface="Berlin Sans FB" pitchFamily="34" charset="0"/>
              </a:endParaRPr>
            </a:p>
          </p:txBody>
        </p:sp>
        <p:sp>
          <p:nvSpPr>
            <p:cNvPr id="152" name="TextBox 151">
              <a:extLst>
                <a:ext uri="{FF2B5EF4-FFF2-40B4-BE49-F238E27FC236}">
                  <a16:creationId xmlns:a16="http://schemas.microsoft.com/office/drawing/2014/main" xmlns="" id="{4AEE821E-F282-400D-A2D2-A2B1C17F6743}"/>
                </a:ext>
              </a:extLst>
            </p:cNvPr>
            <p:cNvSpPr txBox="1"/>
            <p:nvPr/>
          </p:nvSpPr>
          <p:spPr>
            <a:xfrm>
              <a:off x="941693" y="4210732"/>
              <a:ext cx="5013326" cy="11953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indent="-342900" algn="just"/>
              <a:r>
                <a:rPr lang="en-US" sz="1600" dirty="0" smtClean="0">
                  <a:solidFill>
                    <a:schemeClr val="accent3">
                      <a:lumMod val="50000"/>
                    </a:schemeClr>
                  </a:solidFill>
                  <a:latin typeface="Berlin Sans FB" pitchFamily="34" charset="0"/>
                </a:rPr>
                <a:t>6</a:t>
              </a:r>
              <a:r>
                <a:rPr lang="en-US" sz="1600" dirty="0" smtClean="0">
                  <a:solidFill>
                    <a:schemeClr val="accent3">
                      <a:lumMod val="50000"/>
                    </a:schemeClr>
                  </a:solidFill>
                  <a:latin typeface="Berlin Sans FB" pitchFamily="34" charset="0"/>
                </a:rPr>
                <a:t>. I receive the grace to say NO to deals that'll affect my </a:t>
              </a:r>
              <a:r>
                <a:rPr lang="en-US" sz="1600" dirty="0" smtClean="0">
                  <a:solidFill>
                    <a:schemeClr val="accent3">
                      <a:lumMod val="50000"/>
                    </a:schemeClr>
                  </a:solidFill>
                  <a:latin typeface="Berlin Sans FB" pitchFamily="34" charset="0"/>
                </a:rPr>
                <a:t>academics</a:t>
              </a:r>
            </a:p>
            <a:p>
              <a:pPr marL="342900" indent="-342900" algn="just"/>
              <a:endParaRPr lang="en-US" sz="1600" dirty="0" smtClean="0">
                <a:solidFill>
                  <a:schemeClr val="accent3">
                    <a:lumMod val="50000"/>
                  </a:schemeClr>
                </a:solidFill>
                <a:latin typeface="Berlin Sans FB" pitchFamily="34" charset="0"/>
              </a:endParaRPr>
            </a:p>
            <a:p>
              <a:pPr marL="342900" indent="-342900" algn="just"/>
              <a:r>
                <a:rPr lang="en-US" sz="1600" dirty="0" smtClean="0">
                  <a:solidFill>
                    <a:schemeClr val="accent3">
                      <a:lumMod val="50000"/>
                    </a:schemeClr>
                  </a:solidFill>
                  <a:latin typeface="Berlin Sans FB" pitchFamily="34" charset="0"/>
                </a:rPr>
                <a:t>7. I'm sensitive to discern great opportunities in hard times and maximize it for my </a:t>
              </a:r>
              <a:r>
                <a:rPr lang="en-US" sz="1600" dirty="0" smtClean="0">
                  <a:solidFill>
                    <a:schemeClr val="accent3">
                      <a:lumMod val="50000"/>
                    </a:schemeClr>
                  </a:solidFill>
                  <a:latin typeface="Berlin Sans FB" pitchFamily="34" charset="0"/>
                </a:rPr>
                <a:t>wealth</a:t>
              </a:r>
            </a:p>
            <a:p>
              <a:pPr marL="342900" indent="-342900" algn="just"/>
              <a:endParaRPr lang="en-US" sz="1600" dirty="0" smtClean="0">
                <a:solidFill>
                  <a:schemeClr val="accent3">
                    <a:lumMod val="50000"/>
                  </a:schemeClr>
                </a:solidFill>
                <a:latin typeface="Berlin Sans FB" pitchFamily="34" charset="0"/>
              </a:endParaRPr>
            </a:p>
            <a:p>
              <a:pPr marL="342900" indent="-342900" algn="just"/>
              <a:r>
                <a:rPr lang="en-US" sz="1600" dirty="0" smtClean="0">
                  <a:solidFill>
                    <a:schemeClr val="accent3">
                      <a:lumMod val="50000"/>
                    </a:schemeClr>
                  </a:solidFill>
                  <a:latin typeface="Berlin Sans FB" pitchFamily="34" charset="0"/>
                </a:rPr>
                <a:t>8. I leave every client happier and better than I met </a:t>
              </a:r>
              <a:r>
                <a:rPr lang="en-US" sz="1600" dirty="0" smtClean="0">
                  <a:solidFill>
                    <a:schemeClr val="accent3">
                      <a:lumMod val="50000"/>
                    </a:schemeClr>
                  </a:solidFill>
                  <a:latin typeface="Berlin Sans FB" pitchFamily="34" charset="0"/>
                </a:rPr>
                <a:t>them</a:t>
              </a:r>
            </a:p>
            <a:p>
              <a:pPr marL="342900" indent="-342900" algn="just"/>
              <a:endParaRPr lang="en-US" sz="1600" dirty="0" smtClean="0">
                <a:solidFill>
                  <a:schemeClr val="accent3">
                    <a:lumMod val="50000"/>
                  </a:schemeClr>
                </a:solidFill>
                <a:latin typeface="Berlin Sans FB" pitchFamily="34" charset="0"/>
              </a:endParaRPr>
            </a:p>
            <a:p>
              <a:pPr marL="342900" indent="-342900" algn="just"/>
              <a:r>
                <a:rPr lang="en-US" sz="1600" dirty="0" smtClean="0">
                  <a:solidFill>
                    <a:schemeClr val="accent3">
                      <a:lumMod val="50000"/>
                    </a:schemeClr>
                  </a:solidFill>
                  <a:latin typeface="Berlin Sans FB" pitchFamily="34" charset="0"/>
                </a:rPr>
                <a:t>9. My business is God's business. My Academics is God's, too</a:t>
              </a:r>
              <a:r>
                <a:rPr lang="en-US" sz="1600" dirty="0" smtClean="0">
                  <a:solidFill>
                    <a:schemeClr val="accent3">
                      <a:lumMod val="50000"/>
                    </a:schemeClr>
                  </a:solidFill>
                  <a:latin typeface="Berlin Sans FB" pitchFamily="34" charset="0"/>
                </a:rPr>
                <a:t>.</a:t>
              </a:r>
            </a:p>
            <a:p>
              <a:pPr marL="342900" indent="-342900" algn="just"/>
              <a:endParaRPr lang="en-US" sz="1600" dirty="0" smtClean="0">
                <a:solidFill>
                  <a:schemeClr val="accent3">
                    <a:lumMod val="50000"/>
                  </a:schemeClr>
                </a:solidFill>
                <a:latin typeface="Berlin Sans FB" pitchFamily="34" charset="0"/>
              </a:endParaRPr>
            </a:p>
            <a:p>
              <a:pPr marL="342900" indent="-342900" algn="just"/>
              <a:r>
                <a:rPr lang="en-US" sz="1600" dirty="0" smtClean="0">
                  <a:solidFill>
                    <a:schemeClr val="accent3">
                      <a:lumMod val="50000"/>
                    </a:schemeClr>
                  </a:solidFill>
                  <a:latin typeface="Berlin Sans FB" pitchFamily="34" charset="0"/>
                </a:rPr>
                <a:t>10. I attract the audience meant for me. </a:t>
              </a:r>
              <a:endParaRPr lang="en-US" sz="1600" dirty="0">
                <a:solidFill>
                  <a:schemeClr val="accent3">
                    <a:lumMod val="50000"/>
                  </a:schemeClr>
                </a:solidFill>
                <a:latin typeface="Berlin Sans FB" pitchFamily="34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" y="957955"/>
            <a:ext cx="9144000" cy="422573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783783" y="1306288"/>
            <a:ext cx="7737232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Gabriola" pitchFamily="82" charset="0"/>
              </a:rPr>
              <a:t>Dear Student-</a:t>
            </a:r>
            <a:r>
              <a:rPr lang="en-US" sz="2400" b="1" dirty="0" err="1" smtClean="0">
                <a:latin typeface="Gabriola" pitchFamily="82" charset="0"/>
              </a:rPr>
              <a:t>preneur</a:t>
            </a:r>
            <a:r>
              <a:rPr lang="en-US" sz="2400" b="1" dirty="0" smtClean="0">
                <a:latin typeface="Gabriola" pitchFamily="82" charset="0"/>
              </a:rPr>
              <a:t>,</a:t>
            </a:r>
          </a:p>
          <a:p>
            <a:endParaRPr lang="en-US" sz="2400" b="1" dirty="0" smtClean="0">
              <a:latin typeface="Gabriola" pitchFamily="82" charset="0"/>
            </a:endParaRPr>
          </a:p>
          <a:p>
            <a:r>
              <a:rPr lang="en-US" sz="2400" b="1" dirty="0" smtClean="0">
                <a:latin typeface="Gabriola" pitchFamily="82" charset="0"/>
              </a:rPr>
              <a:t>You’ve got this. Your business will thrive. Your academics won’t suffer, you will sail through.</a:t>
            </a:r>
          </a:p>
          <a:p>
            <a:endParaRPr lang="en-US" sz="2400" b="1" dirty="0" smtClean="0">
              <a:latin typeface="Gabriola" pitchFamily="82" charset="0"/>
            </a:endParaRPr>
          </a:p>
          <a:p>
            <a:r>
              <a:rPr lang="en-US" sz="2400" b="1" dirty="0" smtClean="0">
                <a:latin typeface="Gabriola" pitchFamily="82" charset="0"/>
              </a:rPr>
              <a:t>I am rooting for you.</a:t>
            </a:r>
          </a:p>
          <a:p>
            <a:endParaRPr lang="en-US" sz="2400" b="1" dirty="0" smtClean="0">
              <a:latin typeface="Gabriola" pitchFamily="82" charset="0"/>
            </a:endParaRPr>
          </a:p>
          <a:p>
            <a:r>
              <a:rPr lang="en-US" sz="2400" b="1" dirty="0" smtClean="0">
                <a:latin typeface="Gabriola" pitchFamily="82" charset="0"/>
              </a:rPr>
              <a:t>I am ABISOLA, a Light bearer from Zion and my Origin is an advantage.</a:t>
            </a:r>
            <a:endParaRPr lang="en-US" sz="2400" b="1" dirty="0">
              <a:latin typeface="Gabriola" pitchFamily="8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61257" y="381837"/>
            <a:ext cx="18589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460000"/>
                </a:solidFill>
                <a:latin typeface="Forte" pitchFamily="66" charset="0"/>
              </a:rPr>
              <a:t>Farewell</a:t>
            </a:r>
            <a:endParaRPr lang="en-US" sz="3200" dirty="0">
              <a:solidFill>
                <a:srgbClr val="460000"/>
              </a:solidFill>
              <a:latin typeface="Forte" pitchFamily="66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" y="957955"/>
            <a:ext cx="9144000" cy="422573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/>
          <p:nvPr/>
        </p:nvGrpSpPr>
        <p:grpSpPr>
          <a:xfrm>
            <a:off x="1" y="988099"/>
            <a:ext cx="9143999" cy="4185545"/>
            <a:chOff x="0" y="0"/>
            <a:chExt cx="12192000" cy="6858000"/>
          </a:xfrm>
        </p:grpSpPr>
        <p:sp>
          <p:nvSpPr>
            <p:cNvPr id="10" name="Rounded Rectangle 9"/>
            <p:cNvSpPr/>
            <p:nvPr/>
          </p:nvSpPr>
          <p:spPr>
            <a:xfrm>
              <a:off x="0" y="0"/>
              <a:ext cx="12192000" cy="6858000"/>
            </a:xfrm>
            <a:prstGeom prst="roundRect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1" name="Picture 10" descr="istockphoto-472002607-170667a.jpg"/>
            <p:cNvPicPr>
              <a:picLocks noChangeAspect="1"/>
            </p:cNvPicPr>
            <p:nvPr/>
          </p:nvPicPr>
          <p:blipFill>
            <a:blip r:embed="rId2" cstate="print">
              <a:lum contrast="20000"/>
            </a:blip>
            <a:stretch>
              <a:fillRect/>
            </a:stretch>
          </p:blipFill>
          <p:spPr>
            <a:xfrm>
              <a:off x="262759" y="1860337"/>
              <a:ext cx="11666483" cy="437843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2" name="Picture 11" descr="istockphoto-1216759516-170667a.jp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580943" y="264878"/>
              <a:ext cx="3030115" cy="3030115"/>
            </a:xfrm>
            <a:prstGeom prst="rect">
              <a:avLst/>
            </a:prstGeom>
            <a:ln>
              <a:noFill/>
            </a:ln>
          </p:spPr>
        </p:pic>
      </p:grp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ROJECT_OPEN" val="0"/>
</p:tagLst>
</file>

<file path=ppt/theme/theme1.xml><?xml version="1.0" encoding="utf-8"?>
<a:theme xmlns:a="http://schemas.openxmlformats.org/drawingml/2006/main" name="PRESENTATIONLOAD">
  <a:themeElements>
    <a:clrScheme name="Benutzerdefiniert 2">
      <a:dk1>
        <a:sysClr val="windowText" lastClr="000000"/>
      </a:dk1>
      <a:lt1>
        <a:sysClr val="window" lastClr="FFFFFF"/>
      </a:lt1>
      <a:dk2>
        <a:srgbClr val="2C3E50"/>
      </a:dk2>
      <a:lt2>
        <a:srgbClr val="FFFFFF"/>
      </a:lt2>
      <a:accent1>
        <a:srgbClr val="3498DB"/>
      </a:accent1>
      <a:accent2>
        <a:srgbClr val="C8303F"/>
      </a:accent2>
      <a:accent3>
        <a:srgbClr val="9BBB59"/>
      </a:accent3>
      <a:accent4>
        <a:srgbClr val="FFC000"/>
      </a:accent4>
      <a:accent5>
        <a:srgbClr val="814993"/>
      </a:accent5>
      <a:accent6>
        <a:srgbClr val="45B1CB"/>
      </a:accent6>
      <a:hlink>
        <a:srgbClr val="7F7F7F"/>
      </a:hlink>
      <a:folHlink>
        <a:srgbClr val="7F7F7F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PRESENTATIONLOAD">
  <a:themeElements>
    <a:clrScheme name="Benutzerdefiniert 2">
      <a:dk1>
        <a:sysClr val="windowText" lastClr="000000"/>
      </a:dk1>
      <a:lt1>
        <a:sysClr val="window" lastClr="FFFFFF"/>
      </a:lt1>
      <a:dk2>
        <a:srgbClr val="2C3E50"/>
      </a:dk2>
      <a:lt2>
        <a:srgbClr val="FFFFFF"/>
      </a:lt2>
      <a:accent1>
        <a:srgbClr val="3498DB"/>
      </a:accent1>
      <a:accent2>
        <a:srgbClr val="C8303F"/>
      </a:accent2>
      <a:accent3>
        <a:srgbClr val="9BBB59"/>
      </a:accent3>
      <a:accent4>
        <a:srgbClr val="FFC000"/>
      </a:accent4>
      <a:accent5>
        <a:srgbClr val="814993"/>
      </a:accent5>
      <a:accent6>
        <a:srgbClr val="45B1CB"/>
      </a:accent6>
      <a:hlink>
        <a:srgbClr val="7F7F7F"/>
      </a:hlink>
      <a:folHlink>
        <a:srgbClr val="7F7F7F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PRESENTATIONLOAD">
  <a:themeElements>
    <a:clrScheme name="Benutzerdefiniert 2">
      <a:dk1>
        <a:sysClr val="windowText" lastClr="000000"/>
      </a:dk1>
      <a:lt1>
        <a:sysClr val="window" lastClr="FFFFFF"/>
      </a:lt1>
      <a:dk2>
        <a:srgbClr val="2C3E50"/>
      </a:dk2>
      <a:lt2>
        <a:srgbClr val="FFFFFF"/>
      </a:lt2>
      <a:accent1>
        <a:srgbClr val="3498DB"/>
      </a:accent1>
      <a:accent2>
        <a:srgbClr val="C8303F"/>
      </a:accent2>
      <a:accent3>
        <a:srgbClr val="9BBB59"/>
      </a:accent3>
      <a:accent4>
        <a:srgbClr val="FFC000"/>
      </a:accent4>
      <a:accent5>
        <a:srgbClr val="814993"/>
      </a:accent5>
      <a:accent6>
        <a:srgbClr val="45B1CB"/>
      </a:accent6>
      <a:hlink>
        <a:srgbClr val="7F7F7F"/>
      </a:hlink>
      <a:folHlink>
        <a:srgbClr val="7F7F7F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PRESENTATIONLOAD">
  <a:themeElements>
    <a:clrScheme name="Benutzerdefiniert 2">
      <a:dk1>
        <a:sysClr val="windowText" lastClr="000000"/>
      </a:dk1>
      <a:lt1>
        <a:sysClr val="window" lastClr="FFFFFF"/>
      </a:lt1>
      <a:dk2>
        <a:srgbClr val="2C3E50"/>
      </a:dk2>
      <a:lt2>
        <a:srgbClr val="FFFFFF"/>
      </a:lt2>
      <a:accent1>
        <a:srgbClr val="3498DB"/>
      </a:accent1>
      <a:accent2>
        <a:srgbClr val="C8303F"/>
      </a:accent2>
      <a:accent3>
        <a:srgbClr val="9BBB59"/>
      </a:accent3>
      <a:accent4>
        <a:srgbClr val="FFC000"/>
      </a:accent4>
      <a:accent5>
        <a:srgbClr val="814993"/>
      </a:accent5>
      <a:accent6>
        <a:srgbClr val="45B1CB"/>
      </a:accent6>
      <a:hlink>
        <a:srgbClr val="7F7F7F"/>
      </a:hlink>
      <a:folHlink>
        <a:srgbClr val="7F7F7F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Median</Template>
  <TotalTime>202</TotalTime>
  <Words>385</Words>
  <Application>Microsoft Office PowerPoint</Application>
  <PresentationFormat>On-screen Show (16:9)</PresentationFormat>
  <Paragraphs>68</Paragraphs>
  <Slides>9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9</vt:i4>
      </vt:variant>
    </vt:vector>
  </HeadingPairs>
  <TitlesOfParts>
    <vt:vector size="28" baseType="lpstr">
      <vt:lpstr>Arial</vt:lpstr>
      <vt:lpstr>Copperplate Gothic Bold</vt:lpstr>
      <vt:lpstr>Sitka Small</vt:lpstr>
      <vt:lpstr>Calibri</vt:lpstr>
      <vt:lpstr>Forte</vt:lpstr>
      <vt:lpstr>Gabriola</vt:lpstr>
      <vt:lpstr>Berlin Sans FB Demi</vt:lpstr>
      <vt:lpstr>Bebas Neue</vt:lpstr>
      <vt:lpstr>Calibri Light</vt:lpstr>
      <vt:lpstr>Bookman Old Style</vt:lpstr>
      <vt:lpstr>맑은 고딕</vt:lpstr>
      <vt:lpstr>Comic Sans MS</vt:lpstr>
      <vt:lpstr>Berlin Sans FB</vt:lpstr>
      <vt:lpstr>Wingdings</vt:lpstr>
      <vt:lpstr>Symbol</vt:lpstr>
      <vt:lpstr>PRESENTATIONLOAD</vt:lpstr>
      <vt:lpstr>2_PRESENTATIONLOAD</vt:lpstr>
      <vt:lpstr>1_PRESENTATIONLOAD</vt:lpstr>
      <vt:lpstr>3_PRESENTATIONLOAD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</vt:vector>
  </TitlesOfParts>
  <Company>PresentationLoad GmbH</Company>
  <LinksUpToDate>false</LinksUpToDate>
  <SharedDoc>false</SharedDoc>
  <HyperlinkBase/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Free PowerPoint Template</dc:title>
  <dc:creator>PresentationLoad</dc:creator>
  <dc:description>PresentationLoad.com</dc:description>
  <cp:lastModifiedBy>user</cp:lastModifiedBy>
  <cp:revision>1164</cp:revision>
  <dcterms:created xsi:type="dcterms:W3CDTF">2010-05-21T10:35:54Z</dcterms:created>
  <dcterms:modified xsi:type="dcterms:W3CDTF">2024-01-09T23:58:43Z</dcterms:modified>
</cp:coreProperties>
</file>